
<file path=[Content_Types].xml><?xml version="1.0" encoding="utf-8"?>
<Types xmlns="http://schemas.openxmlformats.org/package/2006/content-types">
  <Default ContentType="image/png" Extension="png"/>
  <Default ContentType="image/svg+xml" Extension="svg"/>
  <Default ContentType="image/jpeg" Extension="jpeg"/>
  <Default ContentType="application/vnd.openxmlformats-package.relationships+xml" Extension="rels"/>
  <Default ContentType="application/xml" Extension="xml"/>
  <Default ContentType="image/vnd.ms-photo" Extension="wdp"/>
  <Default ContentType="image/tiff" Extension="tiff"/>
  <Default ContentType="application/vnd.openxmlformats-officedocument.spreadsheetml.sheet" Extension="xlsx"/>
  <Default ContentType="image/jpeg" Extension="jpg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3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notesMaster+xml" PartName="/ppt/notesMasters/notesMaster1.xml"/>
  <Override ContentType="application/vnd.openxmlformats-officedocument.presentationml.handoutMaster+xml" PartName="/ppt/handoutMasters/handoutMaster1.xml"/>
  <Override ContentType="application/vnd.openxmlformats-officedocument.presentationml.tags+xml" PartName="/ppt/tags/tag1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68.xml"/>
  <Override ContentType="application/vnd.openxmlformats-officedocument.drawingml.diagramData+xml" PartName="/ppt/diagrams/data1.xml"/>
  <Override ContentType="application/vnd.openxmlformats-officedocument.drawingml.diagramLayout+xml" PartName="/ppt/diagrams/layout1.xml"/>
  <Override ContentType="application/vnd.openxmlformats-officedocument.drawingml.diagramStyle+xml" PartName="/ppt/diagrams/quickStyle1.xml"/>
  <Override ContentType="application/vnd.openxmlformats-officedocument.drawingml.diagramColors+xml" PartName="/ppt/diagrams/colors1.xml"/>
  <Override ContentType="application/vnd.ms-office.drawingml.diagramDrawing+xml" PartName="/ppt/diagrams/drawing1.xml"/>
  <Override ContentType="application/vnd.openxmlformats-officedocument.drawingml.diagramData+xml" PartName="/ppt/diagrams/data2.xml"/>
  <Override ContentType="application/vnd.openxmlformats-officedocument.drawingml.diagramLayout+xml" PartName="/ppt/diagrams/layout2.xml"/>
  <Override ContentType="application/vnd.openxmlformats-officedocument.drawingml.diagramStyle+xml" PartName="/ppt/diagrams/quickStyle2.xml"/>
  <Override ContentType="application/vnd.openxmlformats-officedocument.drawingml.diagramColors+xml" PartName="/ppt/diagrams/colors2.xml"/>
  <Override ContentType="application/vnd.ms-office.drawingml.diagramDrawing+xml" PartName="/ppt/diagrams/drawing2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87.xml"/>
  <Override ContentType="application/vnd.openxmlformats-officedocument.theme+xml" PartName="/ppt/theme/theme2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135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tags+xml" PartName="/ppt/tags/tag2.xml"/>
  <Override ContentType="application/vnd.openxmlformats-officedocument.presentationml.notesSlide+xml" PartName="/ppt/notesSlides/notesSlide4.xml"/>
  <Override ContentType="application/vnd.openxmlformats-officedocument.drawingml.chart+xml" PartName="/ppt/charts/chart1.xml"/>
  <Override ContentType="application/vnd.ms-office.chartstyle+xml" PartName="/ppt/charts/style1.xml"/>
  <Override ContentType="application/vnd.ms-office.chartcolorstyle+xml" PartName="/ppt/charts/colors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tags+xml" PartName="/ppt/tags/tag3.xml"/>
  <Override ContentType="application/vnd.openxmlformats-officedocument.presentationml.notesSlide+xml" PartName="/ppt/notesSlides/notesSlide7.xml"/>
  <Override ContentType="application/vnd.openxmlformats-officedocument.presentationml.tags+xml" PartName="/ppt/tags/tag4.xml"/>
  <Override ContentType="application/vnd.openxmlformats-officedocument.presentationml.notesSlide+xml" PartName="/ppt/notesSlides/notesSlide8.xml"/>
  <Override ContentType="application/vnd.openxmlformats-officedocument.presentationml.tags+xml" PartName="/ppt/tags/tag5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image/jpg" PartName="/ppt/media/image109.jpg"/>
  <Override ContentType="application/vnd.openxmlformats-officedocument.presentationml.notesSlide+xml" PartName="/ppt/notesSlides/notesSlide16.xml"/>
  <Override ContentType="application/vnd.openxmlformats-officedocument.presentationml.tags+xml" PartName="/ppt/tags/tag6.xml"/>
  <Override ContentType="application/vnd.openxmlformats-officedocument.presentationml.notesSlide+xml" PartName="/ppt/notesSlides/notesSlide17.xml"/>
  <Override ContentType="application/vnd.openxmlformats-officedocument.presentationml.tags+xml" PartName="/ppt/tags/tag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40.xml"/>
  <Override ContentType="application/vnd.openxmlformats-officedocument.presentationml.tags+xml" PartName="/ppt/tags/tag8.xml"/>
  <Override ContentType="application/vnd.openxmlformats-officedocument.presentationml.notesSlide+xml" PartName="/ppt/notesSlides/notesSlide41.xml"/>
  <Override ContentType="application/vnd.openxmlformats-officedocument.presentationml.tags+xml" PartName="/ppt/tags/tag9.xml"/>
  <Override ContentType="application/vnd.openxmlformats-officedocument.presentationml.notesSlide+xml" PartName="/ppt/notesSlides/notesSlide42.xml"/>
  <Override ContentType="application/vnd.openxmlformats-officedocument.presentationml.tags+xml" PartName="/ppt/tags/tag10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47.xml"/>
  <Override ContentType="application/vnd.openxmlformats-officedocument.presentationml.tags+xml" PartName="/ppt/tags/tag1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49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?><Relationships xmlns="http://schemas.openxmlformats.org/package/2006/relationships"><Relationship Id="rId3" Target="docProps/app.xml" Type="http://schemas.openxmlformats.org/officeDocument/2006/relationships/extended-properties"/><Relationship Id="rId2" Target="docProps/core.xml" Type="http://schemas.openxmlformats.org/package/2006/relationships/metadata/core-properties"/><Relationship Id="rId1" Target="ppt/presentation.xml" Type="http://schemas.openxmlformats.org/officeDocument/2006/relationships/officeDocument"/><Relationship Id="rId4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8" r:id="rId1"/>
    <p:sldMasterId id="2147483735" r:id="rId2"/>
    <p:sldMasterId id="2147483771" r:id="rId3"/>
  </p:sldMasterIdLst>
  <p:notesMasterIdLst>
    <p:notesMasterId r:id="rId57"/>
  </p:notesMasterIdLst>
  <p:handoutMasterIdLst>
    <p:handoutMasterId r:id="rId58"/>
  </p:handoutMasterIdLst>
  <p:sldIdLst>
    <p:sldId id="257" r:id="rId4"/>
    <p:sldId id="460" r:id="rId5"/>
    <p:sldId id="456" r:id="rId6"/>
    <p:sldId id="358" r:id="rId7"/>
    <p:sldId id="461" r:id="rId8"/>
    <p:sldId id="408" r:id="rId9"/>
    <p:sldId id="359" r:id="rId10"/>
    <p:sldId id="360" r:id="rId11"/>
    <p:sldId id="444" r:id="rId12"/>
    <p:sldId id="445" r:id="rId13"/>
    <p:sldId id="446" r:id="rId14"/>
    <p:sldId id="450" r:id="rId15"/>
    <p:sldId id="407" r:id="rId16"/>
    <p:sldId id="423" r:id="rId17"/>
    <p:sldId id="425" r:id="rId18"/>
    <p:sldId id="426" r:id="rId19"/>
    <p:sldId id="424" r:id="rId20"/>
    <p:sldId id="427" r:id="rId21"/>
    <p:sldId id="428" r:id="rId22"/>
    <p:sldId id="429" r:id="rId23"/>
    <p:sldId id="430" r:id="rId24"/>
    <p:sldId id="431" r:id="rId25"/>
    <p:sldId id="439" r:id="rId26"/>
    <p:sldId id="440" r:id="rId27"/>
    <p:sldId id="441" r:id="rId28"/>
    <p:sldId id="442" r:id="rId29"/>
    <p:sldId id="436" r:id="rId30"/>
    <p:sldId id="437" r:id="rId31"/>
    <p:sldId id="438" r:id="rId32"/>
    <p:sldId id="416" r:id="rId33"/>
    <p:sldId id="370" r:id="rId34"/>
    <p:sldId id="417" r:id="rId35"/>
    <p:sldId id="371" r:id="rId36"/>
    <p:sldId id="373" r:id="rId37"/>
    <p:sldId id="395" r:id="rId38"/>
    <p:sldId id="432" r:id="rId39"/>
    <p:sldId id="433" r:id="rId40"/>
    <p:sldId id="434" r:id="rId41"/>
    <p:sldId id="435" r:id="rId42"/>
    <p:sldId id="420" r:id="rId43"/>
    <p:sldId id="394" r:id="rId44"/>
    <p:sldId id="421" r:id="rId45"/>
    <p:sldId id="402" r:id="rId46"/>
    <p:sldId id="399" r:id="rId47"/>
    <p:sldId id="401" r:id="rId48"/>
    <p:sldId id="400" r:id="rId49"/>
    <p:sldId id="385" r:id="rId50"/>
    <p:sldId id="422" r:id="rId51"/>
    <p:sldId id="412" r:id="rId52"/>
    <p:sldId id="413" r:id="rId53"/>
    <p:sldId id="381" r:id="rId54"/>
    <p:sldId id="459" r:id="rId55"/>
    <p:sldId id="306" r:id="rId56"/>
  </p:sldIdLst>
  <p:sldSz cx="12192000" cy="6858000"/>
  <p:notesSz cx="6858000" cy="9144000"/>
  <p:custDataLst>
    <p:tags r:id="rId5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38" userDrawn="1">
          <p15:clr>
            <a:srgbClr val="A4A3A4"/>
          </p15:clr>
        </p15:guide>
        <p15:guide id="3" pos="1186" userDrawn="1">
          <p15:clr>
            <a:srgbClr val="A4A3A4"/>
          </p15:clr>
        </p15:guide>
        <p15:guide id="4" pos="1118" userDrawn="1">
          <p15:clr>
            <a:srgbClr val="A4A3A4"/>
          </p15:clr>
        </p15:guide>
        <p15:guide id="5" pos="1867" userDrawn="1">
          <p15:clr>
            <a:srgbClr val="A4A3A4"/>
          </p15:clr>
        </p15:guide>
        <p15:guide id="6" pos="1935" userDrawn="1">
          <p15:clr>
            <a:srgbClr val="A4A3A4"/>
          </p15:clr>
        </p15:guide>
        <p15:guide id="7" pos="261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8676C"/>
    <a:srgbClr val="0DB04B"/>
    <a:srgbClr val="475DEB"/>
    <a:srgbClr val="00A460"/>
    <a:srgbClr val="F9F9F9"/>
    <a:srgbClr val="5D0E8B"/>
    <a:srgbClr val="F26F21"/>
    <a:srgbClr val="874AA8"/>
    <a:srgbClr val="8C51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4" autoAdjust="0"/>
    <p:restoredTop sz="94660"/>
  </p:normalViewPr>
  <p:slideViewPr>
    <p:cSldViewPr snapToGrid="0">
      <p:cViewPr varScale="1">
        <p:scale>
          <a:sx n="65" d="100"/>
          <a:sy n="65" d="100"/>
        </p:scale>
        <p:origin x="696" y="40"/>
      </p:cViewPr>
      <p:guideLst>
        <p:guide orient="horz" pos="2160"/>
        <p:guide pos="438"/>
        <p:guide pos="1186"/>
        <p:guide pos="1118"/>
        <p:guide pos="1867"/>
        <p:guide pos="1935"/>
        <p:guide pos="261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264" y="60"/>
      </p:cViewPr>
      <p:guideLst/>
    </p:cSldViewPr>
  </p:notesViewPr>
  <p:gridSpacing cx="79200" cy="79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61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gs" Target="tags/tag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04C-4365-BB9B-91A2DF010870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104C-4365-BB9B-91A2DF01087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04C-4365-BB9B-91A2DF01087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104C-4365-BB9B-91A2DF01087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04C-4365-BB9B-91A2DF010870}"/>
              </c:ext>
            </c:extLst>
          </c:dPt>
          <c:dPt>
            <c:idx val="5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04C-4365-BB9B-91A2DF010870}"/>
              </c:ext>
            </c:extLst>
          </c:dPt>
          <c:dPt>
            <c:idx val="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04C-4365-BB9B-91A2DF01087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04C-4365-BB9B-91A2DF010870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104C-4365-BB9B-91A2DF010870}"/>
              </c:ext>
            </c:extLst>
          </c:dPt>
          <c:dLbls>
            <c:dLbl>
              <c:idx val="0"/>
              <c:layout>
                <c:manualLayout>
                  <c:x val="0.15041485383555567"/>
                  <c:y val="-7.93996789587803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04C-4365-BB9B-91A2DF010870}"/>
                </c:ext>
              </c:extLst>
            </c:dLbl>
            <c:dLbl>
              <c:idx val="1"/>
              <c:layout>
                <c:manualLayout>
                  <c:x val="0.13676269044151534"/>
                  <c:y val="0.1019565324453720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04C-4365-BB9B-91A2DF010870}"/>
                </c:ext>
              </c:extLst>
            </c:dLbl>
            <c:dLbl>
              <c:idx val="2"/>
              <c:layout>
                <c:manualLayout>
                  <c:x val="-0.16273900504424488"/>
                  <c:y val="0.1260240571466202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04C-4365-BB9B-91A2DF010870}"/>
                </c:ext>
              </c:extLst>
            </c:dLbl>
            <c:dLbl>
              <c:idx val="3"/>
              <c:layout>
                <c:manualLayout>
                  <c:x val="-0.18088142364667412"/>
                  <c:y val="8.036153837880410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797170216819868"/>
                      <c:h val="0.1414089018650543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104C-4365-BB9B-91A2DF010870}"/>
                </c:ext>
              </c:extLst>
            </c:dLbl>
            <c:dLbl>
              <c:idx val="4"/>
              <c:layout>
                <c:manualLayout>
                  <c:x val="-0.14770027144723169"/>
                  <c:y val="8.621505912392768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04C-4365-BB9B-91A2DF010870}"/>
                </c:ext>
              </c:extLst>
            </c:dLbl>
            <c:dLbl>
              <c:idx val="5"/>
              <c:layout>
                <c:manualLayout>
                  <c:x val="-0.16842078382548301"/>
                  <c:y val="-4.543240840730231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B0F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4C-4365-BB9B-91A2DF010870}"/>
                </c:ext>
              </c:extLst>
            </c:dLbl>
            <c:dLbl>
              <c:idx val="6"/>
              <c:layout>
                <c:manualLayout>
                  <c:x val="-0.14909135458013409"/>
                  <c:y val="-8.14551050818443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04C-4365-BB9B-91A2DF010870}"/>
                </c:ext>
              </c:extLst>
            </c:dLbl>
            <c:dLbl>
              <c:idx val="7"/>
              <c:layout>
                <c:manualLayout>
                  <c:x val="-0.12227409401005415"/>
                  <c:y val="-0.1479714342375912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04C-4365-BB9B-91A2DF010870}"/>
                </c:ext>
              </c:extLst>
            </c:dLbl>
            <c:dLbl>
              <c:idx val="8"/>
              <c:layout>
                <c:manualLayout>
                  <c:x val="4.3181804923210297E-2"/>
                  <c:y val="-0.1533469028315367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04C-4365-BB9B-91A2DF0108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ГОССЕКТОР</c:v>
                </c:pt>
                <c:pt idx="1">
                  <c:v>ФИНАНСЫ</c:v>
                </c:pt>
                <c:pt idx="2">
                  <c:v>ТРАНСПОРТ И ЛОГИСТИКА</c:v>
                </c:pt>
                <c:pt idx="3">
                  <c:v>ПРОМЫШЛЕННЫЙ СЕКТОР</c:v>
                </c:pt>
                <c:pt idx="4">
                  <c:v>ТОРГОВЫЕ КОМПАНИИ</c:v>
                </c:pt>
                <c:pt idx="5">
                  <c:v>ТЕЛЕКОМ И СВЯЗЬ</c:v>
                </c:pt>
                <c:pt idx="6">
                  <c:v>ЭНЕРГЕТИКА</c:v>
                </c:pt>
                <c:pt idx="7">
                  <c:v>НЕФТЕГАЗ</c:v>
                </c:pt>
                <c:pt idx="8">
                  <c:v>РАЗНОЕ</c:v>
                </c:pt>
              </c:strCache>
            </c:strRef>
          </c:cat>
          <c:val>
            <c:numRef>
              <c:f>Лист1!$B$2:$B$10</c:f>
              <c:numCache>
                <c:formatCode>0.0%</c:formatCode>
                <c:ptCount val="9"/>
                <c:pt idx="0">
                  <c:v>0.19500000000000001</c:v>
                </c:pt>
                <c:pt idx="1">
                  <c:v>0.26900000000000002</c:v>
                </c:pt>
                <c:pt idx="2">
                  <c:v>0.123</c:v>
                </c:pt>
                <c:pt idx="3">
                  <c:v>0.13900000000000001</c:v>
                </c:pt>
                <c:pt idx="4">
                  <c:v>0.111</c:v>
                </c:pt>
                <c:pt idx="5">
                  <c:v>4.2000000000000003E-2</c:v>
                </c:pt>
                <c:pt idx="6">
                  <c:v>6.9000000000000006E-2</c:v>
                </c:pt>
                <c:pt idx="7">
                  <c:v>1.7000000000000001E-2</c:v>
                </c:pt>
                <c:pt idx="8">
                  <c:v>3.4000000000000002E-2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4C-4365-BB9B-91A2DF010870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C94B4C-B4C6-454B-9F62-967B857E424A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A661CC1-40AB-4435-8EF3-D0DB4C37D899}">
      <dgm:prSet phldrT="[Текст]"/>
      <dgm:spPr>
        <a:ln>
          <a:noFill/>
        </a:ln>
      </dgm:spPr>
      <dgm:t>
        <a:bodyPr/>
        <a:lstStyle/>
        <a:p>
          <a:r>
            <a:rPr lang="uk-UA" dirty="0"/>
            <a:t> </a:t>
          </a:r>
          <a:endParaRPr lang="ru-RU" dirty="0"/>
        </a:p>
      </dgm:t>
    </dgm:pt>
    <dgm:pt modelId="{9FC72CE7-59D2-4548-BA46-321CAD7643C2}" type="parTrans" cxnId="{4EA1280F-E005-48FC-8A23-DC5DCFBED6DF}">
      <dgm:prSet/>
      <dgm:spPr/>
      <dgm:t>
        <a:bodyPr/>
        <a:lstStyle/>
        <a:p>
          <a:endParaRPr lang="ru-RU"/>
        </a:p>
      </dgm:t>
    </dgm:pt>
    <dgm:pt modelId="{8D5E5167-B7E7-481C-9F5E-CBA1EDBDF777}" type="sibTrans" cxnId="{4EA1280F-E005-48FC-8A23-DC5DCFBED6DF}">
      <dgm:prSet/>
      <dgm:spPr/>
      <dgm:t>
        <a:bodyPr/>
        <a:lstStyle/>
        <a:p>
          <a:endParaRPr lang="ru-RU"/>
        </a:p>
      </dgm:t>
    </dgm:pt>
    <dgm:pt modelId="{87D6BE7D-3780-4764-81B0-A5753D447CE4}">
      <dgm:prSet phldrT="[Текст]"/>
      <dgm:spPr>
        <a:ln>
          <a:noFill/>
        </a:ln>
      </dgm:spPr>
      <dgm:t>
        <a:bodyPr/>
        <a:lstStyle/>
        <a:p>
          <a:r>
            <a:rPr lang="ru-RU" baseline="0" dirty="0"/>
            <a:t> </a:t>
          </a:r>
          <a:endParaRPr lang="ru-RU" dirty="0"/>
        </a:p>
      </dgm:t>
    </dgm:pt>
    <dgm:pt modelId="{59B45DD1-659B-4594-A218-3401FFA1171B}" type="parTrans" cxnId="{D342C643-32DD-416B-8383-9934721C1D8E}">
      <dgm:prSet/>
      <dgm:spPr/>
      <dgm:t>
        <a:bodyPr/>
        <a:lstStyle/>
        <a:p>
          <a:endParaRPr lang="ru-RU"/>
        </a:p>
      </dgm:t>
    </dgm:pt>
    <dgm:pt modelId="{B4106EDF-A81C-4864-98EA-40C2C16836E4}" type="sibTrans" cxnId="{D342C643-32DD-416B-8383-9934721C1D8E}">
      <dgm:prSet/>
      <dgm:spPr/>
      <dgm:t>
        <a:bodyPr/>
        <a:lstStyle/>
        <a:p>
          <a:endParaRPr lang="ru-RU"/>
        </a:p>
      </dgm:t>
    </dgm:pt>
    <dgm:pt modelId="{A7B574ED-157D-4FE5-93E4-3E3F5C9D7805}">
      <dgm:prSet phldrT="[Текст]"/>
      <dgm:spPr>
        <a:ln>
          <a:noFill/>
        </a:ln>
      </dgm:spPr>
      <dgm:t>
        <a:bodyPr/>
        <a:lstStyle/>
        <a:p>
          <a:r>
            <a:rPr lang="ru-RU" dirty="0"/>
            <a:t> </a:t>
          </a:r>
        </a:p>
      </dgm:t>
    </dgm:pt>
    <dgm:pt modelId="{075CEFBC-B1D1-4EB7-AE41-C212CFC42792}" type="parTrans" cxnId="{0389D174-B550-44BC-B94C-CE3B2C4C3212}">
      <dgm:prSet/>
      <dgm:spPr/>
      <dgm:t>
        <a:bodyPr/>
        <a:lstStyle/>
        <a:p>
          <a:endParaRPr lang="ru-RU"/>
        </a:p>
      </dgm:t>
    </dgm:pt>
    <dgm:pt modelId="{6CC1F62D-0FFA-467B-96BE-C04BF371F52C}" type="sibTrans" cxnId="{0389D174-B550-44BC-B94C-CE3B2C4C3212}">
      <dgm:prSet/>
      <dgm:spPr/>
      <dgm:t>
        <a:bodyPr/>
        <a:lstStyle/>
        <a:p>
          <a:endParaRPr lang="ru-RU"/>
        </a:p>
      </dgm:t>
    </dgm:pt>
    <dgm:pt modelId="{322586E8-F5B2-4AF5-AA43-C10089E52820}">
      <dgm:prSet phldrT="[Текст]"/>
      <dgm:spPr>
        <a:ln>
          <a:noFill/>
        </a:ln>
      </dgm:spPr>
      <dgm:t>
        <a:bodyPr/>
        <a:lstStyle/>
        <a:p>
          <a:r>
            <a:rPr lang="ru-RU" dirty="0"/>
            <a:t> </a:t>
          </a:r>
        </a:p>
      </dgm:t>
    </dgm:pt>
    <dgm:pt modelId="{7B917DA4-BF31-498F-9857-B5AF78235475}" type="parTrans" cxnId="{A5B73842-51ED-49E6-95DA-12C369B15FCD}">
      <dgm:prSet/>
      <dgm:spPr/>
      <dgm:t>
        <a:bodyPr/>
        <a:lstStyle/>
        <a:p>
          <a:endParaRPr lang="ru-RU"/>
        </a:p>
      </dgm:t>
    </dgm:pt>
    <dgm:pt modelId="{5C455B41-D472-4835-9957-3A0773953EED}" type="sibTrans" cxnId="{A5B73842-51ED-49E6-95DA-12C369B15FCD}">
      <dgm:prSet/>
      <dgm:spPr/>
      <dgm:t>
        <a:bodyPr/>
        <a:lstStyle/>
        <a:p>
          <a:endParaRPr lang="ru-RU"/>
        </a:p>
      </dgm:t>
    </dgm:pt>
    <dgm:pt modelId="{9B321E2B-2FF4-4B0A-8785-117C8E7AD45F}">
      <dgm:prSet phldrT="[Текст]"/>
      <dgm:spPr>
        <a:ln>
          <a:noFill/>
        </a:ln>
      </dgm:spPr>
      <dgm:t>
        <a:bodyPr/>
        <a:lstStyle/>
        <a:p>
          <a:endParaRPr lang="ru-RU" dirty="0"/>
        </a:p>
      </dgm:t>
    </dgm:pt>
    <dgm:pt modelId="{F37C79C1-644A-4636-9834-DEF04B0B2DA9}" type="parTrans" cxnId="{E93A02A4-123F-46CD-96A2-38B29B0D1F54}">
      <dgm:prSet/>
      <dgm:spPr/>
      <dgm:t>
        <a:bodyPr/>
        <a:lstStyle/>
        <a:p>
          <a:endParaRPr lang="ru-RU"/>
        </a:p>
      </dgm:t>
    </dgm:pt>
    <dgm:pt modelId="{CA3260A1-47F9-4B90-B2EA-B7339E1AF1E2}" type="sibTrans" cxnId="{E93A02A4-123F-46CD-96A2-38B29B0D1F54}">
      <dgm:prSet/>
      <dgm:spPr/>
      <dgm:t>
        <a:bodyPr/>
        <a:lstStyle/>
        <a:p>
          <a:endParaRPr lang="ru-RU"/>
        </a:p>
      </dgm:t>
    </dgm:pt>
    <dgm:pt modelId="{748260D2-BBB5-488D-BFA9-EAF33FF995AC}">
      <dgm:prSet phldrT="[Текст]"/>
      <dgm:spPr>
        <a:ln>
          <a:noFill/>
        </a:ln>
      </dgm:spPr>
      <dgm:t>
        <a:bodyPr/>
        <a:lstStyle/>
        <a:p>
          <a:endParaRPr lang="ru-RU" dirty="0">
            <a:solidFill>
              <a:schemeClr val="accent1"/>
            </a:solidFill>
          </a:endParaRPr>
        </a:p>
      </dgm:t>
    </dgm:pt>
    <dgm:pt modelId="{5CF3D5B0-CCC9-4C58-8A47-FA5AC4A29545}" type="sibTrans" cxnId="{1DE9DD9B-6F08-4FC0-91A0-726F60E390F8}">
      <dgm:prSet/>
      <dgm:spPr/>
      <dgm:t>
        <a:bodyPr/>
        <a:lstStyle/>
        <a:p>
          <a:endParaRPr lang="ru-RU"/>
        </a:p>
      </dgm:t>
    </dgm:pt>
    <dgm:pt modelId="{1F7D1DB2-7ABD-42EA-9370-88A21E640736}" type="parTrans" cxnId="{1DE9DD9B-6F08-4FC0-91A0-726F60E390F8}">
      <dgm:prSet/>
      <dgm:spPr/>
      <dgm:t>
        <a:bodyPr/>
        <a:lstStyle/>
        <a:p>
          <a:endParaRPr lang="ru-RU"/>
        </a:p>
      </dgm:t>
    </dgm:pt>
    <dgm:pt modelId="{3C970586-C329-4757-AD66-366110F01F0C}" type="pres">
      <dgm:prSet presAssocID="{FFC94B4C-B4C6-454B-9F62-967B857E424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A2DC776-88E7-43C7-8403-EC7192EB3A7F}" type="pres">
      <dgm:prSet presAssocID="{748260D2-BBB5-488D-BFA9-EAF33FF995AC}" presName="centerShape" presStyleLbl="node0" presStyleIdx="0" presStyleCnt="1"/>
      <dgm:spPr/>
      <dgm:t>
        <a:bodyPr/>
        <a:lstStyle/>
        <a:p>
          <a:endParaRPr lang="en-US"/>
        </a:p>
      </dgm:t>
    </dgm:pt>
    <dgm:pt modelId="{C0B7DB48-5EB4-44BE-B793-D7E4D0139F8F}" type="pres">
      <dgm:prSet presAssocID="{5A661CC1-40AB-4435-8EF3-D0DB4C37D89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A2138B-C955-430F-B830-71D43014E341}" type="pres">
      <dgm:prSet presAssocID="{5A661CC1-40AB-4435-8EF3-D0DB4C37D899}" presName="dummy" presStyleCnt="0"/>
      <dgm:spPr/>
    </dgm:pt>
    <dgm:pt modelId="{90A1C3B2-AFBD-4617-BD10-7F94EFA17AF8}" type="pres">
      <dgm:prSet presAssocID="{8D5E5167-B7E7-481C-9F5E-CBA1EDBDF777}" presName="sibTrans" presStyleLbl="sibTrans2D1" presStyleIdx="0" presStyleCnt="5"/>
      <dgm:spPr/>
      <dgm:t>
        <a:bodyPr/>
        <a:lstStyle/>
        <a:p>
          <a:endParaRPr lang="en-US"/>
        </a:p>
      </dgm:t>
    </dgm:pt>
    <dgm:pt modelId="{23096A0B-4819-4DAF-B1CA-47BBB1FBB96E}" type="pres">
      <dgm:prSet presAssocID="{87D6BE7D-3780-4764-81B0-A5753D447CE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E2A8D9-EA6C-4C6F-9D4D-E56D22196448}" type="pres">
      <dgm:prSet presAssocID="{87D6BE7D-3780-4764-81B0-A5753D447CE4}" presName="dummy" presStyleCnt="0"/>
      <dgm:spPr/>
    </dgm:pt>
    <dgm:pt modelId="{97B01591-6147-460B-BF01-119652D1ECE7}" type="pres">
      <dgm:prSet presAssocID="{B4106EDF-A81C-4864-98EA-40C2C16836E4}" presName="sibTrans" presStyleLbl="sibTrans2D1" presStyleIdx="1" presStyleCnt="5"/>
      <dgm:spPr/>
      <dgm:t>
        <a:bodyPr/>
        <a:lstStyle/>
        <a:p>
          <a:endParaRPr lang="en-US"/>
        </a:p>
      </dgm:t>
    </dgm:pt>
    <dgm:pt modelId="{E5CAE5F7-43B1-4563-AFCA-8BA81C4F650D}" type="pres">
      <dgm:prSet presAssocID="{A7B574ED-157D-4FE5-93E4-3E3F5C9D780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B5AEDC-2F9B-4AA6-94C0-718716161204}" type="pres">
      <dgm:prSet presAssocID="{A7B574ED-157D-4FE5-93E4-3E3F5C9D7805}" presName="dummy" presStyleCnt="0"/>
      <dgm:spPr/>
    </dgm:pt>
    <dgm:pt modelId="{3F2D2B67-CEB9-4FB2-9D37-2D562BDE75E7}" type="pres">
      <dgm:prSet presAssocID="{6CC1F62D-0FFA-467B-96BE-C04BF371F52C}" presName="sibTrans" presStyleLbl="sibTrans2D1" presStyleIdx="2" presStyleCnt="5"/>
      <dgm:spPr/>
      <dgm:t>
        <a:bodyPr/>
        <a:lstStyle/>
        <a:p>
          <a:endParaRPr lang="en-US"/>
        </a:p>
      </dgm:t>
    </dgm:pt>
    <dgm:pt modelId="{14C801FA-CA77-4AC6-8FCE-EA3AB4FB7DFA}" type="pres">
      <dgm:prSet presAssocID="{322586E8-F5B2-4AF5-AA43-C10089E5282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B5BDF9-B804-486B-87C2-F1E61E8CDED1}" type="pres">
      <dgm:prSet presAssocID="{322586E8-F5B2-4AF5-AA43-C10089E52820}" presName="dummy" presStyleCnt="0"/>
      <dgm:spPr/>
    </dgm:pt>
    <dgm:pt modelId="{34C23CDB-D557-4B2A-B7C9-DE11D4751820}" type="pres">
      <dgm:prSet presAssocID="{5C455B41-D472-4835-9957-3A0773953EED}" presName="sibTrans" presStyleLbl="sibTrans2D1" presStyleIdx="3" presStyleCnt="5"/>
      <dgm:spPr/>
      <dgm:t>
        <a:bodyPr/>
        <a:lstStyle/>
        <a:p>
          <a:endParaRPr lang="en-US"/>
        </a:p>
      </dgm:t>
    </dgm:pt>
    <dgm:pt modelId="{36853521-0D9D-4440-A0C7-0E6750DA4CFB}" type="pres">
      <dgm:prSet presAssocID="{9B321E2B-2FF4-4B0A-8785-117C8E7AD45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AA3836-8A99-4889-900C-C9F7F9009D77}" type="pres">
      <dgm:prSet presAssocID="{9B321E2B-2FF4-4B0A-8785-117C8E7AD45F}" presName="dummy" presStyleCnt="0"/>
      <dgm:spPr/>
    </dgm:pt>
    <dgm:pt modelId="{55533903-B156-4844-9D92-9DDCEE172036}" type="pres">
      <dgm:prSet presAssocID="{CA3260A1-47F9-4B90-B2EA-B7339E1AF1E2}" presName="sibTrans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0389D174-B550-44BC-B94C-CE3B2C4C3212}" srcId="{748260D2-BBB5-488D-BFA9-EAF33FF995AC}" destId="{A7B574ED-157D-4FE5-93E4-3E3F5C9D7805}" srcOrd="2" destOrd="0" parTransId="{075CEFBC-B1D1-4EB7-AE41-C212CFC42792}" sibTransId="{6CC1F62D-0FFA-467B-96BE-C04BF371F52C}"/>
    <dgm:cxn modelId="{34AD4557-EB15-4786-A93D-CAE509531271}" type="presOf" srcId="{5C455B41-D472-4835-9957-3A0773953EED}" destId="{34C23CDB-D557-4B2A-B7C9-DE11D4751820}" srcOrd="0" destOrd="0" presId="urn:microsoft.com/office/officeart/2005/8/layout/radial6"/>
    <dgm:cxn modelId="{D342C643-32DD-416B-8383-9934721C1D8E}" srcId="{748260D2-BBB5-488D-BFA9-EAF33FF995AC}" destId="{87D6BE7D-3780-4764-81B0-A5753D447CE4}" srcOrd="1" destOrd="0" parTransId="{59B45DD1-659B-4594-A218-3401FFA1171B}" sibTransId="{B4106EDF-A81C-4864-98EA-40C2C16836E4}"/>
    <dgm:cxn modelId="{A5B73842-51ED-49E6-95DA-12C369B15FCD}" srcId="{748260D2-BBB5-488D-BFA9-EAF33FF995AC}" destId="{322586E8-F5B2-4AF5-AA43-C10089E52820}" srcOrd="3" destOrd="0" parTransId="{7B917DA4-BF31-498F-9857-B5AF78235475}" sibTransId="{5C455B41-D472-4835-9957-3A0773953EED}"/>
    <dgm:cxn modelId="{75C05E42-37CB-4DCF-8C8C-690A8FBE10DD}" type="presOf" srcId="{9B321E2B-2FF4-4B0A-8785-117C8E7AD45F}" destId="{36853521-0D9D-4440-A0C7-0E6750DA4CFB}" srcOrd="0" destOrd="0" presId="urn:microsoft.com/office/officeart/2005/8/layout/radial6"/>
    <dgm:cxn modelId="{33C17F23-79AA-44D5-A457-61BF6D054083}" type="presOf" srcId="{8D5E5167-B7E7-481C-9F5E-CBA1EDBDF777}" destId="{90A1C3B2-AFBD-4617-BD10-7F94EFA17AF8}" srcOrd="0" destOrd="0" presId="urn:microsoft.com/office/officeart/2005/8/layout/radial6"/>
    <dgm:cxn modelId="{CBF8C2DB-C829-4FB1-BE3A-B4F29D201517}" type="presOf" srcId="{FFC94B4C-B4C6-454B-9F62-967B857E424A}" destId="{3C970586-C329-4757-AD66-366110F01F0C}" srcOrd="0" destOrd="0" presId="urn:microsoft.com/office/officeart/2005/8/layout/radial6"/>
    <dgm:cxn modelId="{1FABE3D4-3ABA-4915-A452-2A38146AD4F3}" type="presOf" srcId="{CA3260A1-47F9-4B90-B2EA-B7339E1AF1E2}" destId="{55533903-B156-4844-9D92-9DDCEE172036}" srcOrd="0" destOrd="0" presId="urn:microsoft.com/office/officeart/2005/8/layout/radial6"/>
    <dgm:cxn modelId="{D6C7A745-39ED-4259-A5DA-2C868813AA68}" type="presOf" srcId="{A7B574ED-157D-4FE5-93E4-3E3F5C9D7805}" destId="{E5CAE5F7-43B1-4563-AFCA-8BA81C4F650D}" srcOrd="0" destOrd="0" presId="urn:microsoft.com/office/officeart/2005/8/layout/radial6"/>
    <dgm:cxn modelId="{41846024-5DE1-4004-AE3E-2B3001C5022D}" type="presOf" srcId="{6CC1F62D-0FFA-467B-96BE-C04BF371F52C}" destId="{3F2D2B67-CEB9-4FB2-9D37-2D562BDE75E7}" srcOrd="0" destOrd="0" presId="urn:microsoft.com/office/officeart/2005/8/layout/radial6"/>
    <dgm:cxn modelId="{AA16D079-9460-46B8-A627-08D073FA614E}" type="presOf" srcId="{5A661CC1-40AB-4435-8EF3-D0DB4C37D899}" destId="{C0B7DB48-5EB4-44BE-B793-D7E4D0139F8F}" srcOrd="0" destOrd="0" presId="urn:microsoft.com/office/officeart/2005/8/layout/radial6"/>
    <dgm:cxn modelId="{1DE9DD9B-6F08-4FC0-91A0-726F60E390F8}" srcId="{FFC94B4C-B4C6-454B-9F62-967B857E424A}" destId="{748260D2-BBB5-488D-BFA9-EAF33FF995AC}" srcOrd="0" destOrd="0" parTransId="{1F7D1DB2-7ABD-42EA-9370-88A21E640736}" sibTransId="{5CF3D5B0-CCC9-4C58-8A47-FA5AC4A29545}"/>
    <dgm:cxn modelId="{FD7FD2CB-DB18-4457-A660-53CEB5F38B99}" type="presOf" srcId="{B4106EDF-A81C-4864-98EA-40C2C16836E4}" destId="{97B01591-6147-460B-BF01-119652D1ECE7}" srcOrd="0" destOrd="0" presId="urn:microsoft.com/office/officeart/2005/8/layout/radial6"/>
    <dgm:cxn modelId="{E93A02A4-123F-46CD-96A2-38B29B0D1F54}" srcId="{748260D2-BBB5-488D-BFA9-EAF33FF995AC}" destId="{9B321E2B-2FF4-4B0A-8785-117C8E7AD45F}" srcOrd="4" destOrd="0" parTransId="{F37C79C1-644A-4636-9834-DEF04B0B2DA9}" sibTransId="{CA3260A1-47F9-4B90-B2EA-B7339E1AF1E2}"/>
    <dgm:cxn modelId="{88199F88-F3BA-4050-8F5D-751E883D9B31}" type="presOf" srcId="{322586E8-F5B2-4AF5-AA43-C10089E52820}" destId="{14C801FA-CA77-4AC6-8FCE-EA3AB4FB7DFA}" srcOrd="0" destOrd="0" presId="urn:microsoft.com/office/officeart/2005/8/layout/radial6"/>
    <dgm:cxn modelId="{FCFEC58B-C2AC-425A-AA91-0150A3B2BBF6}" type="presOf" srcId="{748260D2-BBB5-488D-BFA9-EAF33FF995AC}" destId="{8A2DC776-88E7-43C7-8403-EC7192EB3A7F}" srcOrd="0" destOrd="0" presId="urn:microsoft.com/office/officeart/2005/8/layout/radial6"/>
    <dgm:cxn modelId="{B15D873C-7BA8-41BB-BA39-DB0DC228E9B6}" type="presOf" srcId="{87D6BE7D-3780-4764-81B0-A5753D447CE4}" destId="{23096A0B-4819-4DAF-B1CA-47BBB1FBB96E}" srcOrd="0" destOrd="0" presId="urn:microsoft.com/office/officeart/2005/8/layout/radial6"/>
    <dgm:cxn modelId="{4EA1280F-E005-48FC-8A23-DC5DCFBED6DF}" srcId="{748260D2-BBB5-488D-BFA9-EAF33FF995AC}" destId="{5A661CC1-40AB-4435-8EF3-D0DB4C37D899}" srcOrd="0" destOrd="0" parTransId="{9FC72CE7-59D2-4548-BA46-321CAD7643C2}" sibTransId="{8D5E5167-B7E7-481C-9F5E-CBA1EDBDF777}"/>
    <dgm:cxn modelId="{A15ECFAE-75DA-4376-8F4D-83E5398F4D24}" type="presParOf" srcId="{3C970586-C329-4757-AD66-366110F01F0C}" destId="{8A2DC776-88E7-43C7-8403-EC7192EB3A7F}" srcOrd="0" destOrd="0" presId="urn:microsoft.com/office/officeart/2005/8/layout/radial6"/>
    <dgm:cxn modelId="{E96C3EEE-4CD6-4B8F-802C-586AF6AB8CEB}" type="presParOf" srcId="{3C970586-C329-4757-AD66-366110F01F0C}" destId="{C0B7DB48-5EB4-44BE-B793-D7E4D0139F8F}" srcOrd="1" destOrd="0" presId="urn:microsoft.com/office/officeart/2005/8/layout/radial6"/>
    <dgm:cxn modelId="{A3343EA1-62F4-4C90-A6C5-91EBEA4C061F}" type="presParOf" srcId="{3C970586-C329-4757-AD66-366110F01F0C}" destId="{9CA2138B-C955-430F-B830-71D43014E341}" srcOrd="2" destOrd="0" presId="urn:microsoft.com/office/officeart/2005/8/layout/radial6"/>
    <dgm:cxn modelId="{D22652CC-A4BB-4FA5-9709-075E7C9DFE50}" type="presParOf" srcId="{3C970586-C329-4757-AD66-366110F01F0C}" destId="{90A1C3B2-AFBD-4617-BD10-7F94EFA17AF8}" srcOrd="3" destOrd="0" presId="urn:microsoft.com/office/officeart/2005/8/layout/radial6"/>
    <dgm:cxn modelId="{B11F4FF7-A97B-40B4-87B1-FA73673E417F}" type="presParOf" srcId="{3C970586-C329-4757-AD66-366110F01F0C}" destId="{23096A0B-4819-4DAF-B1CA-47BBB1FBB96E}" srcOrd="4" destOrd="0" presId="urn:microsoft.com/office/officeart/2005/8/layout/radial6"/>
    <dgm:cxn modelId="{6948387A-888A-414E-8031-AE3B63C8A5E9}" type="presParOf" srcId="{3C970586-C329-4757-AD66-366110F01F0C}" destId="{47E2A8D9-EA6C-4C6F-9D4D-E56D22196448}" srcOrd="5" destOrd="0" presId="urn:microsoft.com/office/officeart/2005/8/layout/radial6"/>
    <dgm:cxn modelId="{B6BE4296-C41A-4361-89A0-308EB02108DB}" type="presParOf" srcId="{3C970586-C329-4757-AD66-366110F01F0C}" destId="{97B01591-6147-460B-BF01-119652D1ECE7}" srcOrd="6" destOrd="0" presId="urn:microsoft.com/office/officeart/2005/8/layout/radial6"/>
    <dgm:cxn modelId="{FA9DF9AA-C4A4-40B6-9B47-00D380564D71}" type="presParOf" srcId="{3C970586-C329-4757-AD66-366110F01F0C}" destId="{E5CAE5F7-43B1-4563-AFCA-8BA81C4F650D}" srcOrd="7" destOrd="0" presId="urn:microsoft.com/office/officeart/2005/8/layout/radial6"/>
    <dgm:cxn modelId="{E4D9F4AD-7C72-4919-99C9-9FD5BFC8F67B}" type="presParOf" srcId="{3C970586-C329-4757-AD66-366110F01F0C}" destId="{D4B5AEDC-2F9B-4AA6-94C0-718716161204}" srcOrd="8" destOrd="0" presId="urn:microsoft.com/office/officeart/2005/8/layout/radial6"/>
    <dgm:cxn modelId="{7E2928AB-F8FA-4D01-BFBF-ACBDA8F28275}" type="presParOf" srcId="{3C970586-C329-4757-AD66-366110F01F0C}" destId="{3F2D2B67-CEB9-4FB2-9D37-2D562BDE75E7}" srcOrd="9" destOrd="0" presId="urn:microsoft.com/office/officeart/2005/8/layout/radial6"/>
    <dgm:cxn modelId="{8B1FC253-9433-42E9-BD10-DEA400DE6854}" type="presParOf" srcId="{3C970586-C329-4757-AD66-366110F01F0C}" destId="{14C801FA-CA77-4AC6-8FCE-EA3AB4FB7DFA}" srcOrd="10" destOrd="0" presId="urn:microsoft.com/office/officeart/2005/8/layout/radial6"/>
    <dgm:cxn modelId="{1095EAED-1354-4B85-B3DC-8FBEEE5E95B9}" type="presParOf" srcId="{3C970586-C329-4757-AD66-366110F01F0C}" destId="{E8B5BDF9-B804-486B-87C2-F1E61E8CDED1}" srcOrd="11" destOrd="0" presId="urn:microsoft.com/office/officeart/2005/8/layout/radial6"/>
    <dgm:cxn modelId="{27E74D25-A076-4534-8014-832622EC00A2}" type="presParOf" srcId="{3C970586-C329-4757-AD66-366110F01F0C}" destId="{34C23CDB-D557-4B2A-B7C9-DE11D4751820}" srcOrd="12" destOrd="0" presId="urn:microsoft.com/office/officeart/2005/8/layout/radial6"/>
    <dgm:cxn modelId="{4DECC434-6CFA-4DC4-B6AA-6B557D5352A1}" type="presParOf" srcId="{3C970586-C329-4757-AD66-366110F01F0C}" destId="{36853521-0D9D-4440-A0C7-0E6750DA4CFB}" srcOrd="13" destOrd="0" presId="urn:microsoft.com/office/officeart/2005/8/layout/radial6"/>
    <dgm:cxn modelId="{7FFD7DBB-E555-429C-956C-A4ADDF8FAC49}" type="presParOf" srcId="{3C970586-C329-4757-AD66-366110F01F0C}" destId="{97AA3836-8A99-4889-900C-C9F7F9009D77}" srcOrd="14" destOrd="0" presId="urn:microsoft.com/office/officeart/2005/8/layout/radial6"/>
    <dgm:cxn modelId="{135F8354-F475-4008-8B73-BB7845218F83}" type="presParOf" srcId="{3C970586-C329-4757-AD66-366110F01F0C}" destId="{55533903-B156-4844-9D92-9DDCEE172036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C94B4C-B4C6-454B-9F62-967B857E424A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A661CC1-40AB-4435-8EF3-D0DB4C37D899}">
      <dgm:prSet phldrT="[Текст]"/>
      <dgm:spPr>
        <a:ln>
          <a:noFill/>
        </a:ln>
      </dgm:spPr>
      <dgm:t>
        <a:bodyPr/>
        <a:lstStyle/>
        <a:p>
          <a:r>
            <a:rPr lang="uk-UA" dirty="0"/>
            <a:t> </a:t>
          </a:r>
          <a:endParaRPr lang="ru-RU" dirty="0"/>
        </a:p>
      </dgm:t>
    </dgm:pt>
    <dgm:pt modelId="{9FC72CE7-59D2-4548-BA46-321CAD7643C2}" type="parTrans" cxnId="{4EA1280F-E005-48FC-8A23-DC5DCFBED6DF}">
      <dgm:prSet/>
      <dgm:spPr/>
      <dgm:t>
        <a:bodyPr/>
        <a:lstStyle/>
        <a:p>
          <a:endParaRPr lang="ru-RU"/>
        </a:p>
      </dgm:t>
    </dgm:pt>
    <dgm:pt modelId="{8D5E5167-B7E7-481C-9F5E-CBA1EDBDF777}" type="sibTrans" cxnId="{4EA1280F-E005-48FC-8A23-DC5DCFBED6DF}">
      <dgm:prSet/>
      <dgm:spPr/>
      <dgm:t>
        <a:bodyPr/>
        <a:lstStyle/>
        <a:p>
          <a:endParaRPr lang="ru-RU"/>
        </a:p>
      </dgm:t>
    </dgm:pt>
    <dgm:pt modelId="{87D6BE7D-3780-4764-81B0-A5753D447CE4}">
      <dgm:prSet phldrT="[Текст]"/>
      <dgm:spPr>
        <a:ln>
          <a:noFill/>
        </a:ln>
      </dgm:spPr>
      <dgm:t>
        <a:bodyPr/>
        <a:lstStyle/>
        <a:p>
          <a:r>
            <a:rPr lang="ru-RU" baseline="0" dirty="0"/>
            <a:t> </a:t>
          </a:r>
          <a:endParaRPr lang="ru-RU" dirty="0"/>
        </a:p>
      </dgm:t>
    </dgm:pt>
    <dgm:pt modelId="{59B45DD1-659B-4594-A218-3401FFA1171B}" type="parTrans" cxnId="{D342C643-32DD-416B-8383-9934721C1D8E}">
      <dgm:prSet/>
      <dgm:spPr/>
      <dgm:t>
        <a:bodyPr/>
        <a:lstStyle/>
        <a:p>
          <a:endParaRPr lang="ru-RU"/>
        </a:p>
      </dgm:t>
    </dgm:pt>
    <dgm:pt modelId="{B4106EDF-A81C-4864-98EA-40C2C16836E4}" type="sibTrans" cxnId="{D342C643-32DD-416B-8383-9934721C1D8E}">
      <dgm:prSet/>
      <dgm:spPr/>
      <dgm:t>
        <a:bodyPr/>
        <a:lstStyle/>
        <a:p>
          <a:endParaRPr lang="ru-RU"/>
        </a:p>
      </dgm:t>
    </dgm:pt>
    <dgm:pt modelId="{A7B574ED-157D-4FE5-93E4-3E3F5C9D7805}">
      <dgm:prSet phldrT="[Текст]"/>
      <dgm:spPr>
        <a:ln>
          <a:noFill/>
        </a:ln>
      </dgm:spPr>
      <dgm:t>
        <a:bodyPr/>
        <a:lstStyle/>
        <a:p>
          <a:r>
            <a:rPr lang="ru-RU" dirty="0"/>
            <a:t> </a:t>
          </a:r>
        </a:p>
      </dgm:t>
    </dgm:pt>
    <dgm:pt modelId="{075CEFBC-B1D1-4EB7-AE41-C212CFC42792}" type="parTrans" cxnId="{0389D174-B550-44BC-B94C-CE3B2C4C3212}">
      <dgm:prSet/>
      <dgm:spPr/>
      <dgm:t>
        <a:bodyPr/>
        <a:lstStyle/>
        <a:p>
          <a:endParaRPr lang="ru-RU"/>
        </a:p>
      </dgm:t>
    </dgm:pt>
    <dgm:pt modelId="{6CC1F62D-0FFA-467B-96BE-C04BF371F52C}" type="sibTrans" cxnId="{0389D174-B550-44BC-B94C-CE3B2C4C3212}">
      <dgm:prSet/>
      <dgm:spPr/>
      <dgm:t>
        <a:bodyPr/>
        <a:lstStyle/>
        <a:p>
          <a:endParaRPr lang="ru-RU"/>
        </a:p>
      </dgm:t>
    </dgm:pt>
    <dgm:pt modelId="{322586E8-F5B2-4AF5-AA43-C10089E52820}">
      <dgm:prSet phldrT="[Текст]"/>
      <dgm:spPr>
        <a:ln>
          <a:noFill/>
        </a:ln>
      </dgm:spPr>
      <dgm:t>
        <a:bodyPr/>
        <a:lstStyle/>
        <a:p>
          <a:r>
            <a:rPr lang="ru-RU" dirty="0"/>
            <a:t> </a:t>
          </a:r>
        </a:p>
      </dgm:t>
    </dgm:pt>
    <dgm:pt modelId="{7B917DA4-BF31-498F-9857-B5AF78235475}" type="parTrans" cxnId="{A5B73842-51ED-49E6-95DA-12C369B15FCD}">
      <dgm:prSet/>
      <dgm:spPr/>
      <dgm:t>
        <a:bodyPr/>
        <a:lstStyle/>
        <a:p>
          <a:endParaRPr lang="ru-RU"/>
        </a:p>
      </dgm:t>
    </dgm:pt>
    <dgm:pt modelId="{5C455B41-D472-4835-9957-3A0773953EED}" type="sibTrans" cxnId="{A5B73842-51ED-49E6-95DA-12C369B15FCD}">
      <dgm:prSet/>
      <dgm:spPr/>
      <dgm:t>
        <a:bodyPr/>
        <a:lstStyle/>
        <a:p>
          <a:endParaRPr lang="ru-RU"/>
        </a:p>
      </dgm:t>
    </dgm:pt>
    <dgm:pt modelId="{9B321E2B-2FF4-4B0A-8785-117C8E7AD45F}">
      <dgm:prSet phldrT="[Текст]"/>
      <dgm:spPr>
        <a:ln>
          <a:noFill/>
        </a:ln>
      </dgm:spPr>
      <dgm:t>
        <a:bodyPr/>
        <a:lstStyle/>
        <a:p>
          <a:endParaRPr lang="ru-RU" dirty="0"/>
        </a:p>
      </dgm:t>
    </dgm:pt>
    <dgm:pt modelId="{F37C79C1-644A-4636-9834-DEF04B0B2DA9}" type="parTrans" cxnId="{E93A02A4-123F-46CD-96A2-38B29B0D1F54}">
      <dgm:prSet/>
      <dgm:spPr/>
      <dgm:t>
        <a:bodyPr/>
        <a:lstStyle/>
        <a:p>
          <a:endParaRPr lang="ru-RU"/>
        </a:p>
      </dgm:t>
    </dgm:pt>
    <dgm:pt modelId="{CA3260A1-47F9-4B90-B2EA-B7339E1AF1E2}" type="sibTrans" cxnId="{E93A02A4-123F-46CD-96A2-38B29B0D1F54}">
      <dgm:prSet/>
      <dgm:spPr/>
      <dgm:t>
        <a:bodyPr/>
        <a:lstStyle/>
        <a:p>
          <a:endParaRPr lang="ru-RU"/>
        </a:p>
      </dgm:t>
    </dgm:pt>
    <dgm:pt modelId="{748260D2-BBB5-488D-BFA9-EAF33FF995AC}">
      <dgm:prSet phldrT="[Текст]"/>
      <dgm:spPr>
        <a:ln>
          <a:noFill/>
        </a:ln>
      </dgm:spPr>
      <dgm:t>
        <a:bodyPr/>
        <a:lstStyle/>
        <a:p>
          <a:endParaRPr lang="ru-RU" dirty="0">
            <a:solidFill>
              <a:schemeClr val="accent1"/>
            </a:solidFill>
          </a:endParaRPr>
        </a:p>
      </dgm:t>
    </dgm:pt>
    <dgm:pt modelId="{5CF3D5B0-CCC9-4C58-8A47-FA5AC4A29545}" type="sibTrans" cxnId="{1DE9DD9B-6F08-4FC0-91A0-726F60E390F8}">
      <dgm:prSet/>
      <dgm:spPr/>
      <dgm:t>
        <a:bodyPr/>
        <a:lstStyle/>
        <a:p>
          <a:endParaRPr lang="ru-RU"/>
        </a:p>
      </dgm:t>
    </dgm:pt>
    <dgm:pt modelId="{1F7D1DB2-7ABD-42EA-9370-88A21E640736}" type="parTrans" cxnId="{1DE9DD9B-6F08-4FC0-91A0-726F60E390F8}">
      <dgm:prSet/>
      <dgm:spPr/>
      <dgm:t>
        <a:bodyPr/>
        <a:lstStyle/>
        <a:p>
          <a:endParaRPr lang="ru-RU"/>
        </a:p>
      </dgm:t>
    </dgm:pt>
    <dgm:pt modelId="{3C970586-C329-4757-AD66-366110F01F0C}" type="pres">
      <dgm:prSet presAssocID="{FFC94B4C-B4C6-454B-9F62-967B857E424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A2DC776-88E7-43C7-8403-EC7192EB3A7F}" type="pres">
      <dgm:prSet presAssocID="{748260D2-BBB5-488D-BFA9-EAF33FF995AC}" presName="centerShape" presStyleLbl="node0" presStyleIdx="0" presStyleCnt="1"/>
      <dgm:spPr/>
      <dgm:t>
        <a:bodyPr/>
        <a:lstStyle/>
        <a:p>
          <a:endParaRPr lang="en-US"/>
        </a:p>
      </dgm:t>
    </dgm:pt>
    <dgm:pt modelId="{C0B7DB48-5EB4-44BE-B793-D7E4D0139F8F}" type="pres">
      <dgm:prSet presAssocID="{5A661CC1-40AB-4435-8EF3-D0DB4C37D89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A2138B-C955-430F-B830-71D43014E341}" type="pres">
      <dgm:prSet presAssocID="{5A661CC1-40AB-4435-8EF3-D0DB4C37D899}" presName="dummy" presStyleCnt="0"/>
      <dgm:spPr/>
    </dgm:pt>
    <dgm:pt modelId="{90A1C3B2-AFBD-4617-BD10-7F94EFA17AF8}" type="pres">
      <dgm:prSet presAssocID="{8D5E5167-B7E7-481C-9F5E-CBA1EDBDF777}" presName="sibTrans" presStyleLbl="sibTrans2D1" presStyleIdx="0" presStyleCnt="5"/>
      <dgm:spPr/>
      <dgm:t>
        <a:bodyPr/>
        <a:lstStyle/>
        <a:p>
          <a:endParaRPr lang="en-US"/>
        </a:p>
      </dgm:t>
    </dgm:pt>
    <dgm:pt modelId="{23096A0B-4819-4DAF-B1CA-47BBB1FBB96E}" type="pres">
      <dgm:prSet presAssocID="{87D6BE7D-3780-4764-81B0-A5753D447CE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E2A8D9-EA6C-4C6F-9D4D-E56D22196448}" type="pres">
      <dgm:prSet presAssocID="{87D6BE7D-3780-4764-81B0-A5753D447CE4}" presName="dummy" presStyleCnt="0"/>
      <dgm:spPr/>
    </dgm:pt>
    <dgm:pt modelId="{97B01591-6147-460B-BF01-119652D1ECE7}" type="pres">
      <dgm:prSet presAssocID="{B4106EDF-A81C-4864-98EA-40C2C16836E4}" presName="sibTrans" presStyleLbl="sibTrans2D1" presStyleIdx="1" presStyleCnt="5"/>
      <dgm:spPr/>
      <dgm:t>
        <a:bodyPr/>
        <a:lstStyle/>
        <a:p>
          <a:endParaRPr lang="en-US"/>
        </a:p>
      </dgm:t>
    </dgm:pt>
    <dgm:pt modelId="{E5CAE5F7-43B1-4563-AFCA-8BA81C4F650D}" type="pres">
      <dgm:prSet presAssocID="{A7B574ED-157D-4FE5-93E4-3E3F5C9D780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B5AEDC-2F9B-4AA6-94C0-718716161204}" type="pres">
      <dgm:prSet presAssocID="{A7B574ED-157D-4FE5-93E4-3E3F5C9D7805}" presName="dummy" presStyleCnt="0"/>
      <dgm:spPr/>
    </dgm:pt>
    <dgm:pt modelId="{3F2D2B67-CEB9-4FB2-9D37-2D562BDE75E7}" type="pres">
      <dgm:prSet presAssocID="{6CC1F62D-0FFA-467B-96BE-C04BF371F52C}" presName="sibTrans" presStyleLbl="sibTrans2D1" presStyleIdx="2" presStyleCnt="5"/>
      <dgm:spPr/>
      <dgm:t>
        <a:bodyPr/>
        <a:lstStyle/>
        <a:p>
          <a:endParaRPr lang="en-US"/>
        </a:p>
      </dgm:t>
    </dgm:pt>
    <dgm:pt modelId="{14C801FA-CA77-4AC6-8FCE-EA3AB4FB7DFA}" type="pres">
      <dgm:prSet presAssocID="{322586E8-F5B2-4AF5-AA43-C10089E5282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B5BDF9-B804-486B-87C2-F1E61E8CDED1}" type="pres">
      <dgm:prSet presAssocID="{322586E8-F5B2-4AF5-AA43-C10089E52820}" presName="dummy" presStyleCnt="0"/>
      <dgm:spPr/>
    </dgm:pt>
    <dgm:pt modelId="{34C23CDB-D557-4B2A-B7C9-DE11D4751820}" type="pres">
      <dgm:prSet presAssocID="{5C455B41-D472-4835-9957-3A0773953EED}" presName="sibTrans" presStyleLbl="sibTrans2D1" presStyleIdx="3" presStyleCnt="5"/>
      <dgm:spPr/>
      <dgm:t>
        <a:bodyPr/>
        <a:lstStyle/>
        <a:p>
          <a:endParaRPr lang="en-US"/>
        </a:p>
      </dgm:t>
    </dgm:pt>
    <dgm:pt modelId="{36853521-0D9D-4440-A0C7-0E6750DA4CFB}" type="pres">
      <dgm:prSet presAssocID="{9B321E2B-2FF4-4B0A-8785-117C8E7AD45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AA3836-8A99-4889-900C-C9F7F9009D77}" type="pres">
      <dgm:prSet presAssocID="{9B321E2B-2FF4-4B0A-8785-117C8E7AD45F}" presName="dummy" presStyleCnt="0"/>
      <dgm:spPr/>
    </dgm:pt>
    <dgm:pt modelId="{55533903-B156-4844-9D92-9DDCEE172036}" type="pres">
      <dgm:prSet presAssocID="{CA3260A1-47F9-4B90-B2EA-B7339E1AF1E2}" presName="sibTrans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0389D174-B550-44BC-B94C-CE3B2C4C3212}" srcId="{748260D2-BBB5-488D-BFA9-EAF33FF995AC}" destId="{A7B574ED-157D-4FE5-93E4-3E3F5C9D7805}" srcOrd="2" destOrd="0" parTransId="{075CEFBC-B1D1-4EB7-AE41-C212CFC42792}" sibTransId="{6CC1F62D-0FFA-467B-96BE-C04BF371F52C}"/>
    <dgm:cxn modelId="{34AD4557-EB15-4786-A93D-CAE509531271}" type="presOf" srcId="{5C455B41-D472-4835-9957-3A0773953EED}" destId="{34C23CDB-D557-4B2A-B7C9-DE11D4751820}" srcOrd="0" destOrd="0" presId="urn:microsoft.com/office/officeart/2005/8/layout/radial6"/>
    <dgm:cxn modelId="{D342C643-32DD-416B-8383-9934721C1D8E}" srcId="{748260D2-BBB5-488D-BFA9-EAF33FF995AC}" destId="{87D6BE7D-3780-4764-81B0-A5753D447CE4}" srcOrd="1" destOrd="0" parTransId="{59B45DD1-659B-4594-A218-3401FFA1171B}" sibTransId="{B4106EDF-A81C-4864-98EA-40C2C16836E4}"/>
    <dgm:cxn modelId="{A5B73842-51ED-49E6-95DA-12C369B15FCD}" srcId="{748260D2-BBB5-488D-BFA9-EAF33FF995AC}" destId="{322586E8-F5B2-4AF5-AA43-C10089E52820}" srcOrd="3" destOrd="0" parTransId="{7B917DA4-BF31-498F-9857-B5AF78235475}" sibTransId="{5C455B41-D472-4835-9957-3A0773953EED}"/>
    <dgm:cxn modelId="{75C05E42-37CB-4DCF-8C8C-690A8FBE10DD}" type="presOf" srcId="{9B321E2B-2FF4-4B0A-8785-117C8E7AD45F}" destId="{36853521-0D9D-4440-A0C7-0E6750DA4CFB}" srcOrd="0" destOrd="0" presId="urn:microsoft.com/office/officeart/2005/8/layout/radial6"/>
    <dgm:cxn modelId="{33C17F23-79AA-44D5-A457-61BF6D054083}" type="presOf" srcId="{8D5E5167-B7E7-481C-9F5E-CBA1EDBDF777}" destId="{90A1C3B2-AFBD-4617-BD10-7F94EFA17AF8}" srcOrd="0" destOrd="0" presId="urn:microsoft.com/office/officeart/2005/8/layout/radial6"/>
    <dgm:cxn modelId="{CBF8C2DB-C829-4FB1-BE3A-B4F29D201517}" type="presOf" srcId="{FFC94B4C-B4C6-454B-9F62-967B857E424A}" destId="{3C970586-C329-4757-AD66-366110F01F0C}" srcOrd="0" destOrd="0" presId="urn:microsoft.com/office/officeart/2005/8/layout/radial6"/>
    <dgm:cxn modelId="{1FABE3D4-3ABA-4915-A452-2A38146AD4F3}" type="presOf" srcId="{CA3260A1-47F9-4B90-B2EA-B7339E1AF1E2}" destId="{55533903-B156-4844-9D92-9DDCEE172036}" srcOrd="0" destOrd="0" presId="urn:microsoft.com/office/officeart/2005/8/layout/radial6"/>
    <dgm:cxn modelId="{D6C7A745-39ED-4259-A5DA-2C868813AA68}" type="presOf" srcId="{A7B574ED-157D-4FE5-93E4-3E3F5C9D7805}" destId="{E5CAE5F7-43B1-4563-AFCA-8BA81C4F650D}" srcOrd="0" destOrd="0" presId="urn:microsoft.com/office/officeart/2005/8/layout/radial6"/>
    <dgm:cxn modelId="{41846024-5DE1-4004-AE3E-2B3001C5022D}" type="presOf" srcId="{6CC1F62D-0FFA-467B-96BE-C04BF371F52C}" destId="{3F2D2B67-CEB9-4FB2-9D37-2D562BDE75E7}" srcOrd="0" destOrd="0" presId="urn:microsoft.com/office/officeart/2005/8/layout/radial6"/>
    <dgm:cxn modelId="{AA16D079-9460-46B8-A627-08D073FA614E}" type="presOf" srcId="{5A661CC1-40AB-4435-8EF3-D0DB4C37D899}" destId="{C0B7DB48-5EB4-44BE-B793-D7E4D0139F8F}" srcOrd="0" destOrd="0" presId="urn:microsoft.com/office/officeart/2005/8/layout/radial6"/>
    <dgm:cxn modelId="{1DE9DD9B-6F08-4FC0-91A0-726F60E390F8}" srcId="{FFC94B4C-B4C6-454B-9F62-967B857E424A}" destId="{748260D2-BBB5-488D-BFA9-EAF33FF995AC}" srcOrd="0" destOrd="0" parTransId="{1F7D1DB2-7ABD-42EA-9370-88A21E640736}" sibTransId="{5CF3D5B0-CCC9-4C58-8A47-FA5AC4A29545}"/>
    <dgm:cxn modelId="{FD7FD2CB-DB18-4457-A660-53CEB5F38B99}" type="presOf" srcId="{B4106EDF-A81C-4864-98EA-40C2C16836E4}" destId="{97B01591-6147-460B-BF01-119652D1ECE7}" srcOrd="0" destOrd="0" presId="urn:microsoft.com/office/officeart/2005/8/layout/radial6"/>
    <dgm:cxn modelId="{E93A02A4-123F-46CD-96A2-38B29B0D1F54}" srcId="{748260D2-BBB5-488D-BFA9-EAF33FF995AC}" destId="{9B321E2B-2FF4-4B0A-8785-117C8E7AD45F}" srcOrd="4" destOrd="0" parTransId="{F37C79C1-644A-4636-9834-DEF04B0B2DA9}" sibTransId="{CA3260A1-47F9-4B90-B2EA-B7339E1AF1E2}"/>
    <dgm:cxn modelId="{88199F88-F3BA-4050-8F5D-751E883D9B31}" type="presOf" srcId="{322586E8-F5B2-4AF5-AA43-C10089E52820}" destId="{14C801FA-CA77-4AC6-8FCE-EA3AB4FB7DFA}" srcOrd="0" destOrd="0" presId="urn:microsoft.com/office/officeart/2005/8/layout/radial6"/>
    <dgm:cxn modelId="{FCFEC58B-C2AC-425A-AA91-0150A3B2BBF6}" type="presOf" srcId="{748260D2-BBB5-488D-BFA9-EAF33FF995AC}" destId="{8A2DC776-88E7-43C7-8403-EC7192EB3A7F}" srcOrd="0" destOrd="0" presId="urn:microsoft.com/office/officeart/2005/8/layout/radial6"/>
    <dgm:cxn modelId="{B15D873C-7BA8-41BB-BA39-DB0DC228E9B6}" type="presOf" srcId="{87D6BE7D-3780-4764-81B0-A5753D447CE4}" destId="{23096A0B-4819-4DAF-B1CA-47BBB1FBB96E}" srcOrd="0" destOrd="0" presId="urn:microsoft.com/office/officeart/2005/8/layout/radial6"/>
    <dgm:cxn modelId="{4EA1280F-E005-48FC-8A23-DC5DCFBED6DF}" srcId="{748260D2-BBB5-488D-BFA9-EAF33FF995AC}" destId="{5A661CC1-40AB-4435-8EF3-D0DB4C37D899}" srcOrd="0" destOrd="0" parTransId="{9FC72CE7-59D2-4548-BA46-321CAD7643C2}" sibTransId="{8D5E5167-B7E7-481C-9F5E-CBA1EDBDF777}"/>
    <dgm:cxn modelId="{A15ECFAE-75DA-4376-8F4D-83E5398F4D24}" type="presParOf" srcId="{3C970586-C329-4757-AD66-366110F01F0C}" destId="{8A2DC776-88E7-43C7-8403-EC7192EB3A7F}" srcOrd="0" destOrd="0" presId="urn:microsoft.com/office/officeart/2005/8/layout/radial6"/>
    <dgm:cxn modelId="{E96C3EEE-4CD6-4B8F-802C-586AF6AB8CEB}" type="presParOf" srcId="{3C970586-C329-4757-AD66-366110F01F0C}" destId="{C0B7DB48-5EB4-44BE-B793-D7E4D0139F8F}" srcOrd="1" destOrd="0" presId="urn:microsoft.com/office/officeart/2005/8/layout/radial6"/>
    <dgm:cxn modelId="{A3343EA1-62F4-4C90-A6C5-91EBEA4C061F}" type="presParOf" srcId="{3C970586-C329-4757-AD66-366110F01F0C}" destId="{9CA2138B-C955-430F-B830-71D43014E341}" srcOrd="2" destOrd="0" presId="urn:microsoft.com/office/officeart/2005/8/layout/radial6"/>
    <dgm:cxn modelId="{D22652CC-A4BB-4FA5-9709-075E7C9DFE50}" type="presParOf" srcId="{3C970586-C329-4757-AD66-366110F01F0C}" destId="{90A1C3B2-AFBD-4617-BD10-7F94EFA17AF8}" srcOrd="3" destOrd="0" presId="urn:microsoft.com/office/officeart/2005/8/layout/radial6"/>
    <dgm:cxn modelId="{B11F4FF7-A97B-40B4-87B1-FA73673E417F}" type="presParOf" srcId="{3C970586-C329-4757-AD66-366110F01F0C}" destId="{23096A0B-4819-4DAF-B1CA-47BBB1FBB96E}" srcOrd="4" destOrd="0" presId="urn:microsoft.com/office/officeart/2005/8/layout/radial6"/>
    <dgm:cxn modelId="{6948387A-888A-414E-8031-AE3B63C8A5E9}" type="presParOf" srcId="{3C970586-C329-4757-AD66-366110F01F0C}" destId="{47E2A8D9-EA6C-4C6F-9D4D-E56D22196448}" srcOrd="5" destOrd="0" presId="urn:microsoft.com/office/officeart/2005/8/layout/radial6"/>
    <dgm:cxn modelId="{B6BE4296-C41A-4361-89A0-308EB02108DB}" type="presParOf" srcId="{3C970586-C329-4757-AD66-366110F01F0C}" destId="{97B01591-6147-460B-BF01-119652D1ECE7}" srcOrd="6" destOrd="0" presId="urn:microsoft.com/office/officeart/2005/8/layout/radial6"/>
    <dgm:cxn modelId="{FA9DF9AA-C4A4-40B6-9B47-00D380564D71}" type="presParOf" srcId="{3C970586-C329-4757-AD66-366110F01F0C}" destId="{E5CAE5F7-43B1-4563-AFCA-8BA81C4F650D}" srcOrd="7" destOrd="0" presId="urn:microsoft.com/office/officeart/2005/8/layout/radial6"/>
    <dgm:cxn modelId="{E4D9F4AD-7C72-4919-99C9-9FD5BFC8F67B}" type="presParOf" srcId="{3C970586-C329-4757-AD66-366110F01F0C}" destId="{D4B5AEDC-2F9B-4AA6-94C0-718716161204}" srcOrd="8" destOrd="0" presId="urn:microsoft.com/office/officeart/2005/8/layout/radial6"/>
    <dgm:cxn modelId="{7E2928AB-F8FA-4D01-BFBF-ACBDA8F28275}" type="presParOf" srcId="{3C970586-C329-4757-AD66-366110F01F0C}" destId="{3F2D2B67-CEB9-4FB2-9D37-2D562BDE75E7}" srcOrd="9" destOrd="0" presId="urn:microsoft.com/office/officeart/2005/8/layout/radial6"/>
    <dgm:cxn modelId="{8B1FC253-9433-42E9-BD10-DEA400DE6854}" type="presParOf" srcId="{3C970586-C329-4757-AD66-366110F01F0C}" destId="{14C801FA-CA77-4AC6-8FCE-EA3AB4FB7DFA}" srcOrd="10" destOrd="0" presId="urn:microsoft.com/office/officeart/2005/8/layout/radial6"/>
    <dgm:cxn modelId="{1095EAED-1354-4B85-B3DC-8FBEEE5E95B9}" type="presParOf" srcId="{3C970586-C329-4757-AD66-366110F01F0C}" destId="{E8B5BDF9-B804-486B-87C2-F1E61E8CDED1}" srcOrd="11" destOrd="0" presId="urn:microsoft.com/office/officeart/2005/8/layout/radial6"/>
    <dgm:cxn modelId="{27E74D25-A076-4534-8014-832622EC00A2}" type="presParOf" srcId="{3C970586-C329-4757-AD66-366110F01F0C}" destId="{34C23CDB-D557-4B2A-B7C9-DE11D4751820}" srcOrd="12" destOrd="0" presId="urn:microsoft.com/office/officeart/2005/8/layout/radial6"/>
    <dgm:cxn modelId="{4DECC434-6CFA-4DC4-B6AA-6B557D5352A1}" type="presParOf" srcId="{3C970586-C329-4757-AD66-366110F01F0C}" destId="{36853521-0D9D-4440-A0C7-0E6750DA4CFB}" srcOrd="13" destOrd="0" presId="urn:microsoft.com/office/officeart/2005/8/layout/radial6"/>
    <dgm:cxn modelId="{7FFD7DBB-E555-429C-956C-A4ADDF8FAC49}" type="presParOf" srcId="{3C970586-C329-4757-AD66-366110F01F0C}" destId="{97AA3836-8A99-4889-900C-C9F7F9009D77}" srcOrd="14" destOrd="0" presId="urn:microsoft.com/office/officeart/2005/8/layout/radial6"/>
    <dgm:cxn modelId="{135F8354-F475-4008-8B73-BB7845218F83}" type="presParOf" srcId="{3C970586-C329-4757-AD66-366110F01F0C}" destId="{55533903-B156-4844-9D92-9DDCEE172036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533903-B156-4844-9D92-9DDCEE172036}">
      <dsp:nvSpPr>
        <dsp:cNvPr id="0" name=""/>
        <dsp:cNvSpPr/>
      </dsp:nvSpPr>
      <dsp:spPr>
        <a:xfrm>
          <a:off x="1595303" y="581211"/>
          <a:ext cx="3882482" cy="3882482"/>
        </a:xfrm>
        <a:prstGeom prst="blockArc">
          <a:avLst>
            <a:gd name="adj1" fmla="val 11880000"/>
            <a:gd name="adj2" fmla="val 16200000"/>
            <a:gd name="adj3" fmla="val 4636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C23CDB-D557-4B2A-B7C9-DE11D4751820}">
      <dsp:nvSpPr>
        <dsp:cNvPr id="0" name=""/>
        <dsp:cNvSpPr/>
      </dsp:nvSpPr>
      <dsp:spPr>
        <a:xfrm>
          <a:off x="1595303" y="581211"/>
          <a:ext cx="3882482" cy="3882482"/>
        </a:xfrm>
        <a:prstGeom prst="blockArc">
          <a:avLst>
            <a:gd name="adj1" fmla="val 7560000"/>
            <a:gd name="adj2" fmla="val 11880000"/>
            <a:gd name="adj3" fmla="val 4636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2D2B67-CEB9-4FB2-9D37-2D562BDE75E7}">
      <dsp:nvSpPr>
        <dsp:cNvPr id="0" name=""/>
        <dsp:cNvSpPr/>
      </dsp:nvSpPr>
      <dsp:spPr>
        <a:xfrm>
          <a:off x="1595303" y="581211"/>
          <a:ext cx="3882482" cy="3882482"/>
        </a:xfrm>
        <a:prstGeom prst="blockArc">
          <a:avLst>
            <a:gd name="adj1" fmla="val 3240000"/>
            <a:gd name="adj2" fmla="val 7560000"/>
            <a:gd name="adj3" fmla="val 4636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B01591-6147-460B-BF01-119652D1ECE7}">
      <dsp:nvSpPr>
        <dsp:cNvPr id="0" name=""/>
        <dsp:cNvSpPr/>
      </dsp:nvSpPr>
      <dsp:spPr>
        <a:xfrm>
          <a:off x="1595303" y="581211"/>
          <a:ext cx="3882482" cy="3882482"/>
        </a:xfrm>
        <a:prstGeom prst="blockArc">
          <a:avLst>
            <a:gd name="adj1" fmla="val 20520000"/>
            <a:gd name="adj2" fmla="val 3240000"/>
            <a:gd name="adj3" fmla="val 4636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A1C3B2-AFBD-4617-BD10-7F94EFA17AF8}">
      <dsp:nvSpPr>
        <dsp:cNvPr id="0" name=""/>
        <dsp:cNvSpPr/>
      </dsp:nvSpPr>
      <dsp:spPr>
        <a:xfrm>
          <a:off x="1595303" y="581211"/>
          <a:ext cx="3882482" cy="3882482"/>
        </a:xfrm>
        <a:prstGeom prst="blockArc">
          <a:avLst>
            <a:gd name="adj1" fmla="val 16200000"/>
            <a:gd name="adj2" fmla="val 20520000"/>
            <a:gd name="adj3" fmla="val 4636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2DC776-88E7-43C7-8403-EC7192EB3A7F}">
      <dsp:nvSpPr>
        <dsp:cNvPr id="0" name=""/>
        <dsp:cNvSpPr/>
      </dsp:nvSpPr>
      <dsp:spPr>
        <a:xfrm>
          <a:off x="2643774" y="1629682"/>
          <a:ext cx="1785540" cy="17855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>
            <a:solidFill>
              <a:schemeClr val="accent1"/>
            </a:solidFill>
          </a:endParaRPr>
        </a:p>
      </dsp:txBody>
      <dsp:txXfrm>
        <a:off x="2905260" y="1891168"/>
        <a:ext cx="1262568" cy="1262568"/>
      </dsp:txXfrm>
    </dsp:sp>
    <dsp:sp modelId="{C0B7DB48-5EB4-44BE-B793-D7E4D0139F8F}">
      <dsp:nvSpPr>
        <dsp:cNvPr id="0" name=""/>
        <dsp:cNvSpPr/>
      </dsp:nvSpPr>
      <dsp:spPr>
        <a:xfrm>
          <a:off x="2911605" y="1267"/>
          <a:ext cx="1249878" cy="124987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100" kern="1200" dirty="0"/>
            <a:t> </a:t>
          </a:r>
          <a:endParaRPr lang="ru-RU" sz="5100" kern="1200" dirty="0"/>
        </a:p>
      </dsp:txBody>
      <dsp:txXfrm>
        <a:off x="3094645" y="184307"/>
        <a:ext cx="883798" cy="883798"/>
      </dsp:txXfrm>
    </dsp:sp>
    <dsp:sp modelId="{23096A0B-4819-4DAF-B1CA-47BBB1FBB96E}">
      <dsp:nvSpPr>
        <dsp:cNvPr id="0" name=""/>
        <dsp:cNvSpPr/>
      </dsp:nvSpPr>
      <dsp:spPr>
        <a:xfrm>
          <a:off x="4715042" y="1311541"/>
          <a:ext cx="1249878" cy="124987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baseline="0" dirty="0"/>
            <a:t> </a:t>
          </a:r>
          <a:endParaRPr lang="ru-RU" sz="5100" kern="1200" dirty="0"/>
        </a:p>
      </dsp:txBody>
      <dsp:txXfrm>
        <a:off x="4898082" y="1494581"/>
        <a:ext cx="883798" cy="883798"/>
      </dsp:txXfrm>
    </dsp:sp>
    <dsp:sp modelId="{E5CAE5F7-43B1-4563-AFCA-8BA81C4F650D}">
      <dsp:nvSpPr>
        <dsp:cNvPr id="0" name=""/>
        <dsp:cNvSpPr/>
      </dsp:nvSpPr>
      <dsp:spPr>
        <a:xfrm>
          <a:off x="4026190" y="3431608"/>
          <a:ext cx="1249878" cy="124987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dirty="0"/>
            <a:t> </a:t>
          </a:r>
        </a:p>
      </dsp:txBody>
      <dsp:txXfrm>
        <a:off x="4209230" y="3614648"/>
        <a:ext cx="883798" cy="883798"/>
      </dsp:txXfrm>
    </dsp:sp>
    <dsp:sp modelId="{14C801FA-CA77-4AC6-8FCE-EA3AB4FB7DFA}">
      <dsp:nvSpPr>
        <dsp:cNvPr id="0" name=""/>
        <dsp:cNvSpPr/>
      </dsp:nvSpPr>
      <dsp:spPr>
        <a:xfrm>
          <a:off x="1797020" y="3431608"/>
          <a:ext cx="1249878" cy="124987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dirty="0"/>
            <a:t> </a:t>
          </a:r>
        </a:p>
      </dsp:txBody>
      <dsp:txXfrm>
        <a:off x="1980060" y="3614648"/>
        <a:ext cx="883798" cy="883798"/>
      </dsp:txXfrm>
    </dsp:sp>
    <dsp:sp modelId="{36853521-0D9D-4440-A0C7-0E6750DA4CFB}">
      <dsp:nvSpPr>
        <dsp:cNvPr id="0" name=""/>
        <dsp:cNvSpPr/>
      </dsp:nvSpPr>
      <dsp:spPr>
        <a:xfrm>
          <a:off x="1108168" y="1311541"/>
          <a:ext cx="1249878" cy="124987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 dirty="0"/>
        </a:p>
      </dsp:txBody>
      <dsp:txXfrm>
        <a:off x="1291208" y="1494581"/>
        <a:ext cx="883798" cy="8837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533903-B156-4844-9D92-9DDCEE172036}">
      <dsp:nvSpPr>
        <dsp:cNvPr id="0" name=""/>
        <dsp:cNvSpPr/>
      </dsp:nvSpPr>
      <dsp:spPr>
        <a:xfrm>
          <a:off x="1595303" y="581211"/>
          <a:ext cx="3882482" cy="3882482"/>
        </a:xfrm>
        <a:prstGeom prst="blockArc">
          <a:avLst>
            <a:gd name="adj1" fmla="val 11880000"/>
            <a:gd name="adj2" fmla="val 16200000"/>
            <a:gd name="adj3" fmla="val 4636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C23CDB-D557-4B2A-B7C9-DE11D4751820}">
      <dsp:nvSpPr>
        <dsp:cNvPr id="0" name=""/>
        <dsp:cNvSpPr/>
      </dsp:nvSpPr>
      <dsp:spPr>
        <a:xfrm>
          <a:off x="1595303" y="581211"/>
          <a:ext cx="3882482" cy="3882482"/>
        </a:xfrm>
        <a:prstGeom prst="blockArc">
          <a:avLst>
            <a:gd name="adj1" fmla="val 7560000"/>
            <a:gd name="adj2" fmla="val 11880000"/>
            <a:gd name="adj3" fmla="val 4636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2D2B67-CEB9-4FB2-9D37-2D562BDE75E7}">
      <dsp:nvSpPr>
        <dsp:cNvPr id="0" name=""/>
        <dsp:cNvSpPr/>
      </dsp:nvSpPr>
      <dsp:spPr>
        <a:xfrm>
          <a:off x="1595303" y="581211"/>
          <a:ext cx="3882482" cy="3882482"/>
        </a:xfrm>
        <a:prstGeom prst="blockArc">
          <a:avLst>
            <a:gd name="adj1" fmla="val 3240000"/>
            <a:gd name="adj2" fmla="val 7560000"/>
            <a:gd name="adj3" fmla="val 4636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B01591-6147-460B-BF01-119652D1ECE7}">
      <dsp:nvSpPr>
        <dsp:cNvPr id="0" name=""/>
        <dsp:cNvSpPr/>
      </dsp:nvSpPr>
      <dsp:spPr>
        <a:xfrm>
          <a:off x="1595303" y="581211"/>
          <a:ext cx="3882482" cy="3882482"/>
        </a:xfrm>
        <a:prstGeom prst="blockArc">
          <a:avLst>
            <a:gd name="adj1" fmla="val 20520000"/>
            <a:gd name="adj2" fmla="val 3240000"/>
            <a:gd name="adj3" fmla="val 4636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A1C3B2-AFBD-4617-BD10-7F94EFA17AF8}">
      <dsp:nvSpPr>
        <dsp:cNvPr id="0" name=""/>
        <dsp:cNvSpPr/>
      </dsp:nvSpPr>
      <dsp:spPr>
        <a:xfrm>
          <a:off x="1595303" y="581211"/>
          <a:ext cx="3882482" cy="3882482"/>
        </a:xfrm>
        <a:prstGeom prst="blockArc">
          <a:avLst>
            <a:gd name="adj1" fmla="val 16200000"/>
            <a:gd name="adj2" fmla="val 20520000"/>
            <a:gd name="adj3" fmla="val 4636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2DC776-88E7-43C7-8403-EC7192EB3A7F}">
      <dsp:nvSpPr>
        <dsp:cNvPr id="0" name=""/>
        <dsp:cNvSpPr/>
      </dsp:nvSpPr>
      <dsp:spPr>
        <a:xfrm>
          <a:off x="2643774" y="1629682"/>
          <a:ext cx="1785540" cy="17855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>
            <a:solidFill>
              <a:schemeClr val="accent1"/>
            </a:solidFill>
          </a:endParaRPr>
        </a:p>
      </dsp:txBody>
      <dsp:txXfrm>
        <a:off x="2905260" y="1891168"/>
        <a:ext cx="1262568" cy="1262568"/>
      </dsp:txXfrm>
    </dsp:sp>
    <dsp:sp modelId="{C0B7DB48-5EB4-44BE-B793-D7E4D0139F8F}">
      <dsp:nvSpPr>
        <dsp:cNvPr id="0" name=""/>
        <dsp:cNvSpPr/>
      </dsp:nvSpPr>
      <dsp:spPr>
        <a:xfrm>
          <a:off x="2911605" y="1267"/>
          <a:ext cx="1249878" cy="124987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100" kern="1200" dirty="0"/>
            <a:t> </a:t>
          </a:r>
          <a:endParaRPr lang="ru-RU" sz="5100" kern="1200" dirty="0"/>
        </a:p>
      </dsp:txBody>
      <dsp:txXfrm>
        <a:off x="3094645" y="184307"/>
        <a:ext cx="883798" cy="883798"/>
      </dsp:txXfrm>
    </dsp:sp>
    <dsp:sp modelId="{23096A0B-4819-4DAF-B1CA-47BBB1FBB96E}">
      <dsp:nvSpPr>
        <dsp:cNvPr id="0" name=""/>
        <dsp:cNvSpPr/>
      </dsp:nvSpPr>
      <dsp:spPr>
        <a:xfrm>
          <a:off x="4715042" y="1311541"/>
          <a:ext cx="1249878" cy="124987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baseline="0" dirty="0"/>
            <a:t> </a:t>
          </a:r>
          <a:endParaRPr lang="ru-RU" sz="5100" kern="1200" dirty="0"/>
        </a:p>
      </dsp:txBody>
      <dsp:txXfrm>
        <a:off x="4898082" y="1494581"/>
        <a:ext cx="883798" cy="883798"/>
      </dsp:txXfrm>
    </dsp:sp>
    <dsp:sp modelId="{E5CAE5F7-43B1-4563-AFCA-8BA81C4F650D}">
      <dsp:nvSpPr>
        <dsp:cNvPr id="0" name=""/>
        <dsp:cNvSpPr/>
      </dsp:nvSpPr>
      <dsp:spPr>
        <a:xfrm>
          <a:off x="4026190" y="3431608"/>
          <a:ext cx="1249878" cy="124987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dirty="0"/>
            <a:t> </a:t>
          </a:r>
        </a:p>
      </dsp:txBody>
      <dsp:txXfrm>
        <a:off x="4209230" y="3614648"/>
        <a:ext cx="883798" cy="883798"/>
      </dsp:txXfrm>
    </dsp:sp>
    <dsp:sp modelId="{14C801FA-CA77-4AC6-8FCE-EA3AB4FB7DFA}">
      <dsp:nvSpPr>
        <dsp:cNvPr id="0" name=""/>
        <dsp:cNvSpPr/>
      </dsp:nvSpPr>
      <dsp:spPr>
        <a:xfrm>
          <a:off x="1797020" y="3431608"/>
          <a:ext cx="1249878" cy="124987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dirty="0"/>
            <a:t> </a:t>
          </a:r>
        </a:p>
      </dsp:txBody>
      <dsp:txXfrm>
        <a:off x="1980060" y="3614648"/>
        <a:ext cx="883798" cy="883798"/>
      </dsp:txXfrm>
    </dsp:sp>
    <dsp:sp modelId="{36853521-0D9D-4440-A0C7-0E6750DA4CFB}">
      <dsp:nvSpPr>
        <dsp:cNvPr id="0" name=""/>
        <dsp:cNvSpPr/>
      </dsp:nvSpPr>
      <dsp:spPr>
        <a:xfrm>
          <a:off x="1108168" y="1311541"/>
          <a:ext cx="1249878" cy="124987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 dirty="0"/>
        </a:p>
      </dsp:txBody>
      <dsp:txXfrm>
        <a:off x="1291208" y="1494581"/>
        <a:ext cx="883798" cy="8837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E1E5EF1-37D6-4C0C-AF9B-B564EE8EEA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D014F3-BF40-4B39-B1F4-041A73C408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E9A07-ECDB-45CB-B68D-B640F6AF21D7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DE87956-8E5B-4B21-B341-1B89E04359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BAE9166-FBAB-4EAE-A2AE-417DDBBD8C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D31B0-762A-46EC-9A77-4DE977136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9350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AB1D81-B598-43DF-BF02-1CE779655561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DE5756-4122-49F6-BD1F-07263813EF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99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657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218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890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52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43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4832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8490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195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6717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DE5756-4122-49F6-BD1F-07263813EFB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6920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455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20241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0318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381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2995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2096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2081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9831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6955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4549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2805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446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613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DE5756-4122-49F6-BD1F-07263813EFB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0765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0010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1164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9584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4518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2348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414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1727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2608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585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4587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6431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561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1983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3921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8513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44265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4491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7294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DE5756-4122-49F6-BD1F-07263813EFB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53244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571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217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083C2-1C20-47E5-85EA-C3DAEE7C752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087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466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725B8-665E-439A-B007-3366539E2C0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951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708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jp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3.sv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1.svg"/><Relationship Id="rId5" Type="http://schemas.openxmlformats.org/officeDocument/2006/relationships/image" Target="../media/image38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0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49.png"/><Relationship Id="rId3" Type="http://schemas.openxmlformats.org/officeDocument/2006/relationships/hyperlink" Target="https://www.youtube.com/user/Crocincor" TargetMode="External"/><Relationship Id="rId7" Type="http://schemas.openxmlformats.org/officeDocument/2006/relationships/image" Target="../media/image47.png"/><Relationship Id="rId12" Type="http://schemas.openxmlformats.org/officeDocument/2006/relationships/hyperlink" Target="https://www.linkedin.com/company/croc/about/" TargetMode="External"/><Relationship Id="rId17" Type="http://schemas.openxmlformats.org/officeDocument/2006/relationships/image" Target="../media/image60.svg"/><Relationship Id="rId2" Type="http://schemas.openxmlformats.org/officeDocument/2006/relationships/image" Target="../media/image45.jpg"/><Relationship Id="rId16" Type="http://schemas.openxmlformats.org/officeDocument/2006/relationships/image" Target="../media/image50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CrocIncorporated" TargetMode="External"/><Relationship Id="rId11" Type="http://schemas.openxmlformats.org/officeDocument/2006/relationships/image" Target="../media/image56.svg"/><Relationship Id="rId5" Type="http://schemas.openxmlformats.org/officeDocument/2006/relationships/image" Target="../media/image52.svg"/><Relationship Id="rId15" Type="http://schemas.openxmlformats.org/officeDocument/2006/relationships/hyperlink" Target="https://twitter.com/crocinc" TargetMode="External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hyperlink" Target="https://www.instagram.com/crocinc/" TargetMode="External"/><Relationship Id="rId14" Type="http://schemas.openxmlformats.org/officeDocument/2006/relationships/image" Target="../media/image58.sv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49.png"/><Relationship Id="rId3" Type="http://schemas.openxmlformats.org/officeDocument/2006/relationships/hyperlink" Target="https://www.youtube.com/user/Crocincor" TargetMode="External"/><Relationship Id="rId7" Type="http://schemas.openxmlformats.org/officeDocument/2006/relationships/image" Target="../media/image47.png"/><Relationship Id="rId12" Type="http://schemas.openxmlformats.org/officeDocument/2006/relationships/hyperlink" Target="https://www.linkedin.com/company/croc/about/" TargetMode="External"/><Relationship Id="rId17" Type="http://schemas.openxmlformats.org/officeDocument/2006/relationships/image" Target="../media/image60.svg"/><Relationship Id="rId2" Type="http://schemas.openxmlformats.org/officeDocument/2006/relationships/image" Target="../media/image51.jpg"/><Relationship Id="rId16" Type="http://schemas.openxmlformats.org/officeDocument/2006/relationships/image" Target="../media/image50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CrocIncorporated" TargetMode="External"/><Relationship Id="rId11" Type="http://schemas.openxmlformats.org/officeDocument/2006/relationships/image" Target="../media/image56.svg"/><Relationship Id="rId5" Type="http://schemas.openxmlformats.org/officeDocument/2006/relationships/image" Target="../media/image52.svg"/><Relationship Id="rId15" Type="http://schemas.openxmlformats.org/officeDocument/2006/relationships/hyperlink" Target="https://twitter.com/crocinc" TargetMode="External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hyperlink" Target="https://www.instagram.com/crocinc/" TargetMode="External"/><Relationship Id="rId14" Type="http://schemas.openxmlformats.org/officeDocument/2006/relationships/image" Target="../media/image58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1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FA05FB-50CE-7845-BB1F-B92C43FA81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734" y="0"/>
            <a:ext cx="7010400" cy="685800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A669956-8988-48E7-95D3-B634DDAA26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35" y="2520976"/>
            <a:ext cx="3320675" cy="859536"/>
          </a:xfrm>
          <a:prstGeom prst="rect">
            <a:avLst/>
          </a:prstGeom>
        </p:spPr>
      </p:pic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605BA05C-F7CB-41B4-97F4-E12834A5F6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424" y="3886830"/>
            <a:ext cx="4858404" cy="1325563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360141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0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9464AF-5B8D-F34E-9E0C-093D8CA04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22" name="Текст 17">
            <a:extLst>
              <a:ext uri="{FF2B5EF4-FFF2-40B4-BE49-F238E27FC236}">
                <a16:creationId xmlns:a16="http://schemas.microsoft.com/office/drawing/2014/main" id="{AF230A97-4DD3-431E-A975-A81DB7CB4C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4661291"/>
            <a:ext cx="5362903" cy="404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defRPr/>
            </a:lvl5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10" name="Рисунок 10">
            <a:extLst>
              <a:ext uri="{FF2B5EF4-FFF2-40B4-BE49-F238E27FC236}">
                <a16:creationId xmlns:a16="http://schemas.microsoft.com/office/drawing/2014/main" id="{BD6D4F77-25EB-46EA-AD29-83D4E697BAC3}"/>
              </a:ext>
            </a:extLst>
          </p:cNvPr>
          <p:cNvSpPr/>
          <p:nvPr userDrawn="1"/>
        </p:nvSpPr>
        <p:spPr>
          <a:xfrm>
            <a:off x="10069069" y="566096"/>
            <a:ext cx="1414094" cy="365125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783E791F-E725-49AC-B09D-51F5D43E8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4" y="1298755"/>
            <a:ext cx="9115093" cy="1581804"/>
          </a:xfrm>
          <a:prstGeom prst="rect">
            <a:avLst/>
          </a:prstGeom>
        </p:spPr>
        <p:txBody>
          <a:bodyPr anchor="t"/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763D93A6-0811-409C-B9C1-C9A7D81B46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175165"/>
            <a:ext cx="7401910" cy="1032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defRPr/>
            </a:lvl5pPr>
          </a:lstStyle>
          <a:p>
            <a:pPr lvl="0"/>
            <a:r>
              <a:rPr lang="ru-RU" dirty="0"/>
              <a:t>ПОДЗАГОЛОВОК ПРЕЗЕНТАЦИИ</a:t>
            </a:r>
          </a:p>
        </p:txBody>
      </p:sp>
      <p:sp>
        <p:nvSpPr>
          <p:cNvPr id="23" name="Текст 17">
            <a:extLst>
              <a:ext uri="{FF2B5EF4-FFF2-40B4-BE49-F238E27FC236}">
                <a16:creationId xmlns:a16="http://schemas.microsoft.com/office/drawing/2014/main" id="{FADF24EE-DDA1-4129-8538-C50ED5DA55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5092215"/>
            <a:ext cx="5362903" cy="404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defRPr/>
            </a:lvl5pPr>
          </a:lstStyle>
          <a:p>
            <a:pPr lvl="0"/>
            <a:r>
              <a:rPr lang="ru-RU" dirty="0"/>
              <a:t>Руководитель отдела</a:t>
            </a:r>
          </a:p>
        </p:txBody>
      </p:sp>
    </p:spTree>
    <p:extLst>
      <p:ext uri="{BB962C8B-B14F-4D97-AF65-F5344CB8AC3E}">
        <p14:creationId xmlns:p14="http://schemas.microsoft.com/office/powerpoint/2010/main" val="15649693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-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615489" y="656276"/>
            <a:ext cx="4725394" cy="535921"/>
          </a:xfrm>
        </p:spPr>
        <p:txBody>
          <a:bodyPr>
            <a:normAutofit/>
          </a:bodyPr>
          <a:lstStyle>
            <a:lvl1pPr>
              <a:defRPr sz="333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 Слайда</a:t>
            </a:r>
            <a:endParaRPr lang="en-US" dirty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631773" y="1223408"/>
            <a:ext cx="4901960" cy="432863"/>
          </a:xfrm>
        </p:spPr>
        <p:txBody>
          <a:bodyPr>
            <a:normAutofit/>
          </a:bodyPr>
          <a:lstStyle>
            <a:lvl1pPr>
              <a:defRPr sz="2085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 Слайда</a:t>
            </a:r>
            <a:endParaRPr lang="en-US" dirty="0"/>
          </a:p>
        </p:txBody>
      </p:sp>
      <p:sp>
        <p:nvSpPr>
          <p:cNvPr id="5" name="Текст 10"/>
          <p:cNvSpPr>
            <a:spLocks noGrp="1"/>
          </p:cNvSpPr>
          <p:nvPr>
            <p:ph type="body" sz="quarter" idx="19" hasCustomPrompt="1"/>
          </p:nvPr>
        </p:nvSpPr>
        <p:spPr>
          <a:xfrm>
            <a:off x="646804" y="2983867"/>
            <a:ext cx="4806138" cy="3257156"/>
          </a:xfrm>
        </p:spPr>
        <p:txBody>
          <a:bodyPr/>
          <a:lstStyle>
            <a:lvl1pPr>
              <a:spcAft>
                <a:spcPts val="1390"/>
              </a:spcAft>
              <a:defRPr baseline="0">
                <a:solidFill>
                  <a:schemeClr val="accent1"/>
                </a:solidFill>
                <a:latin typeface="+mj-lt"/>
              </a:defRPr>
            </a:lvl1pPr>
            <a:lvl2pPr>
              <a:defRPr baseline="0"/>
            </a:lvl2pPr>
          </a:lstStyle>
          <a:p>
            <a:pPr lvl="0"/>
            <a:r>
              <a:rPr lang="ru-RU" dirty="0"/>
              <a:t>Заголовок</a:t>
            </a:r>
          </a:p>
          <a:p>
            <a:pPr lvl="1"/>
            <a:r>
              <a:rPr lang="ru-RU" dirty="0"/>
              <a:t>Основной текст</a:t>
            </a:r>
            <a:endParaRPr lang="en-US" dirty="0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20"/>
          </p:nvPr>
        </p:nvSpPr>
        <p:spPr>
          <a:xfrm>
            <a:off x="5539813" y="0"/>
            <a:ext cx="6652188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154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 с фото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0253" y="2499289"/>
            <a:ext cx="7259298" cy="14700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2920" baseline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dirty="0"/>
              <a:t>Цитата с фото – на цветное фото путем наложения 80% фирменного серого цвета в режиме </a:t>
            </a:r>
            <a:r>
              <a:rPr lang="en-US" dirty="0" err="1"/>
              <a:t>Multiplay</a:t>
            </a:r>
            <a:r>
              <a:rPr lang="en-US" dirty="0"/>
              <a:t> </a:t>
            </a:r>
            <a:r>
              <a:rPr lang="ru-RU" dirty="0"/>
              <a:t>в </a:t>
            </a:r>
            <a:r>
              <a:rPr lang="en-US" dirty="0"/>
              <a:t>Photoshop</a:t>
            </a:r>
          </a:p>
        </p:txBody>
      </p:sp>
      <p:pic>
        <p:nvPicPr>
          <p:cNvPr id="15" name="Picture 14" descr="logo-VR-2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926" y="6220526"/>
            <a:ext cx="481225" cy="4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75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идео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3"/>
          </a:p>
        </p:txBody>
      </p:sp>
      <p:sp>
        <p:nvSpPr>
          <p:cNvPr id="6" name="Мультимедиа 5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94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вершающ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552313" y="5593711"/>
            <a:ext cx="4917411" cy="319260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 Иванов</a:t>
            </a:r>
          </a:p>
        </p:txBody>
      </p:sp>
      <p:sp>
        <p:nvSpPr>
          <p:cNvPr id="18" name="Текст 28"/>
          <p:cNvSpPr>
            <a:spLocks noGrp="1"/>
          </p:cNvSpPr>
          <p:nvPr>
            <p:ph type="body" sz="quarter" idx="12" hasCustomPrompt="1"/>
          </p:nvPr>
        </p:nvSpPr>
        <p:spPr>
          <a:xfrm>
            <a:off x="552314" y="5914637"/>
            <a:ext cx="4548825" cy="207868"/>
          </a:xfrm>
        </p:spPr>
        <p:txBody>
          <a:bodyPr anchor="t" anchorCtr="0">
            <a:normAutofit/>
          </a:bodyPr>
          <a:lstStyle>
            <a:lvl1pPr>
              <a:lnSpc>
                <a:spcPct val="70000"/>
              </a:lnSpc>
              <a:defRPr sz="139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Менеджер по развитию</a:t>
            </a:r>
          </a:p>
        </p:txBody>
      </p:sp>
      <p:sp>
        <p:nvSpPr>
          <p:cNvPr id="19" name="Текст 32"/>
          <p:cNvSpPr>
            <a:spLocks noGrp="1"/>
          </p:cNvSpPr>
          <p:nvPr>
            <p:ph type="body" sz="quarter" idx="13" hasCustomPrompt="1"/>
          </p:nvPr>
        </p:nvSpPr>
        <p:spPr>
          <a:xfrm>
            <a:off x="556188" y="6414051"/>
            <a:ext cx="2957509" cy="326887"/>
          </a:xfrm>
        </p:spPr>
        <p:txBody>
          <a:bodyPr>
            <a:normAutofit/>
          </a:bodyPr>
          <a:lstStyle>
            <a:lvl1pPr>
              <a:defRPr sz="1390">
                <a:solidFill>
                  <a:schemeClr val="accent1"/>
                </a:solidFill>
              </a:defRPr>
            </a:lvl1pPr>
          </a:lstStyle>
          <a:p>
            <a:pPr lvl="0"/>
            <a:fld id="{AA017F24-CCC3-42FF-BD82-1C9284883435}" type="datetime1">
              <a:rPr lang="ru-RU" smtClean="0"/>
              <a:t>13.06.2019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78016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552324" y="2259248"/>
            <a:ext cx="6061590" cy="1470026"/>
          </a:xfrm>
        </p:spPr>
        <p:txBody>
          <a:bodyPr lIns="0" tIns="0" rIns="0" bIns="0">
            <a:normAutofit/>
          </a:bodyPr>
          <a:lstStyle>
            <a:lvl1pPr>
              <a:lnSpc>
                <a:spcPct val="80000"/>
              </a:lnSpc>
              <a:defRPr sz="3893">
                <a:latin typeface="+mj-lt"/>
              </a:defRPr>
            </a:lvl1pPr>
          </a:lstStyle>
          <a:p>
            <a:r>
              <a:rPr lang="ru-RU" dirty="0"/>
              <a:t>Основной заголовок должен быть кратким</a:t>
            </a:r>
            <a:endParaRPr lang="en-US" dirty="0"/>
          </a:p>
        </p:txBody>
      </p:sp>
      <p:sp>
        <p:nvSpPr>
          <p:cNvPr id="22" name="Текст 21"/>
          <p:cNvSpPr>
            <a:spLocks noGrp="1"/>
          </p:cNvSpPr>
          <p:nvPr>
            <p:ph type="body" sz="quarter" idx="10" hasCustomPrompt="1"/>
          </p:nvPr>
        </p:nvSpPr>
        <p:spPr>
          <a:xfrm>
            <a:off x="552314" y="3873468"/>
            <a:ext cx="5116509" cy="1207364"/>
          </a:xfrm>
        </p:spPr>
        <p:txBody>
          <a:bodyPr lIns="0" tIns="0" rIns="0" bIns="0">
            <a:normAutofit/>
          </a:bodyPr>
          <a:lstStyle>
            <a:lvl1pPr marL="0" indent="0" algn="l">
              <a:defRPr sz="1946" baseline="0"/>
            </a:lvl1pPr>
          </a:lstStyle>
          <a:p>
            <a:pPr lvl="0"/>
            <a:r>
              <a:rPr lang="ru-RU" dirty="0"/>
              <a:t>А подзаголовок презентации может быть сколь угодно длинным</a:t>
            </a:r>
            <a:endParaRPr lang="en-US" dirty="0"/>
          </a:p>
        </p:txBody>
      </p:sp>
      <p:sp>
        <p:nvSpPr>
          <p:cNvPr id="27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552313" y="5593711"/>
            <a:ext cx="4917411" cy="319260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 Иванов</a:t>
            </a:r>
          </a:p>
        </p:txBody>
      </p:sp>
      <p:sp>
        <p:nvSpPr>
          <p:cNvPr id="29" name="Текст 28"/>
          <p:cNvSpPr>
            <a:spLocks noGrp="1"/>
          </p:cNvSpPr>
          <p:nvPr>
            <p:ph type="body" sz="quarter" idx="12" hasCustomPrompt="1"/>
          </p:nvPr>
        </p:nvSpPr>
        <p:spPr>
          <a:xfrm>
            <a:off x="552314" y="5914637"/>
            <a:ext cx="4548825" cy="207868"/>
          </a:xfrm>
        </p:spPr>
        <p:txBody>
          <a:bodyPr anchor="t" anchorCtr="0">
            <a:normAutofit/>
          </a:bodyPr>
          <a:lstStyle>
            <a:lvl1pPr>
              <a:lnSpc>
                <a:spcPct val="70000"/>
              </a:lnSpc>
              <a:defRPr sz="139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Менеджер по развитию</a:t>
            </a:r>
          </a:p>
        </p:txBody>
      </p:sp>
      <p:sp>
        <p:nvSpPr>
          <p:cNvPr id="33" name="Текст 32"/>
          <p:cNvSpPr>
            <a:spLocks noGrp="1"/>
          </p:cNvSpPr>
          <p:nvPr>
            <p:ph type="body" sz="quarter" idx="13" hasCustomPrompt="1"/>
          </p:nvPr>
        </p:nvSpPr>
        <p:spPr>
          <a:xfrm>
            <a:off x="556188" y="6414051"/>
            <a:ext cx="2957509" cy="326887"/>
          </a:xfrm>
        </p:spPr>
        <p:txBody>
          <a:bodyPr>
            <a:normAutofit/>
          </a:bodyPr>
          <a:lstStyle>
            <a:lvl1pPr>
              <a:defRPr sz="1390">
                <a:solidFill>
                  <a:schemeClr val="accent1"/>
                </a:solidFill>
              </a:defRPr>
            </a:lvl1pPr>
          </a:lstStyle>
          <a:p>
            <a:pPr lvl="0"/>
            <a:fld id="{AA017F24-CCC3-42FF-BD82-1C9284883435}" type="datetime1">
              <a:rPr lang="ru-RU" smtClean="0"/>
              <a:t>13.06.2019</a:t>
            </a:fld>
            <a:endParaRPr lang="en-US" dirty="0"/>
          </a:p>
        </p:txBody>
      </p:sp>
      <p:pic>
        <p:nvPicPr>
          <p:cNvPr id="3" name="Picture 2" descr="logo-VR-2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226" y="6219687"/>
            <a:ext cx="1806033" cy="42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50509"/>
      </p:ext>
    </p:extLst>
  </p:cSld>
  <p:clrMapOvr>
    <a:masterClrMapping/>
  </p:clrMapOvr>
  <p:hf sldNum="0" hdr="0" ftr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3" dirty="0"/>
          </a:p>
        </p:txBody>
      </p:sp>
      <p:sp>
        <p:nvSpPr>
          <p:cNvPr id="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552324" y="2259248"/>
            <a:ext cx="6061590" cy="1470026"/>
          </a:xfrm>
        </p:spPr>
        <p:txBody>
          <a:bodyPr lIns="0" tIns="0" rIns="0" bIns="0">
            <a:normAutofit/>
          </a:bodyPr>
          <a:lstStyle>
            <a:lvl1pPr>
              <a:lnSpc>
                <a:spcPct val="80000"/>
              </a:lnSpc>
              <a:defRPr sz="3893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Основной заголовок должен быть кратким</a:t>
            </a:r>
            <a:endParaRPr lang="en-US" dirty="0"/>
          </a:p>
        </p:txBody>
      </p:sp>
      <p:sp>
        <p:nvSpPr>
          <p:cNvPr id="14" name="Текст 21"/>
          <p:cNvSpPr>
            <a:spLocks noGrp="1"/>
          </p:cNvSpPr>
          <p:nvPr>
            <p:ph type="body" sz="quarter" idx="10" hasCustomPrompt="1"/>
          </p:nvPr>
        </p:nvSpPr>
        <p:spPr>
          <a:xfrm>
            <a:off x="552314" y="3873468"/>
            <a:ext cx="5116509" cy="1207364"/>
          </a:xfrm>
        </p:spPr>
        <p:txBody>
          <a:bodyPr lIns="0" tIns="0" rIns="0" bIns="0">
            <a:normAutofit/>
          </a:bodyPr>
          <a:lstStyle>
            <a:lvl1pPr marL="0" indent="0" algn="l">
              <a:defRPr sz="1946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А подзаголовок презентации может быть сколь угодно длинным</a:t>
            </a:r>
            <a:endParaRPr lang="en-US" dirty="0"/>
          </a:p>
        </p:txBody>
      </p:sp>
      <p:sp>
        <p:nvSpPr>
          <p:cNvPr id="21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552313" y="5593711"/>
            <a:ext cx="4917411" cy="31926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 Иванов</a:t>
            </a:r>
          </a:p>
        </p:txBody>
      </p:sp>
      <p:sp>
        <p:nvSpPr>
          <p:cNvPr id="22" name="Текст 28"/>
          <p:cNvSpPr>
            <a:spLocks noGrp="1"/>
          </p:cNvSpPr>
          <p:nvPr>
            <p:ph type="body" sz="quarter" idx="12" hasCustomPrompt="1"/>
          </p:nvPr>
        </p:nvSpPr>
        <p:spPr>
          <a:xfrm>
            <a:off x="552314" y="5914637"/>
            <a:ext cx="4548825" cy="207868"/>
          </a:xfrm>
        </p:spPr>
        <p:txBody>
          <a:bodyPr anchor="t" anchorCtr="0">
            <a:normAutofit/>
          </a:bodyPr>
          <a:lstStyle>
            <a:lvl1pPr>
              <a:lnSpc>
                <a:spcPct val="70000"/>
              </a:lnSpc>
              <a:defRPr sz="139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Менеджер по развитию</a:t>
            </a:r>
          </a:p>
        </p:txBody>
      </p:sp>
      <p:sp>
        <p:nvSpPr>
          <p:cNvPr id="23" name="Текст 32"/>
          <p:cNvSpPr>
            <a:spLocks noGrp="1"/>
          </p:cNvSpPr>
          <p:nvPr>
            <p:ph type="body" sz="quarter" idx="13" hasCustomPrompt="1"/>
          </p:nvPr>
        </p:nvSpPr>
        <p:spPr>
          <a:xfrm>
            <a:off x="556188" y="6414051"/>
            <a:ext cx="2957509" cy="326887"/>
          </a:xfrm>
        </p:spPr>
        <p:txBody>
          <a:bodyPr>
            <a:normAutofit/>
          </a:bodyPr>
          <a:lstStyle>
            <a:lvl1pPr>
              <a:defRPr sz="1390">
                <a:solidFill>
                  <a:schemeClr val="bg1"/>
                </a:solidFill>
              </a:defRPr>
            </a:lvl1pPr>
          </a:lstStyle>
          <a:p>
            <a:pPr lvl="0"/>
            <a:fld id="{AA017F24-CCC3-42FF-BD82-1C9284883435}" type="datetime1">
              <a:rPr lang="ru-RU" smtClean="0"/>
              <a:t>13.06.2019</a:t>
            </a:fld>
            <a:endParaRPr lang="en-US" dirty="0"/>
          </a:p>
        </p:txBody>
      </p:sp>
      <p:pic>
        <p:nvPicPr>
          <p:cNvPr id="2" name="Picture 1" descr="logo-VR-2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247" y="6225880"/>
            <a:ext cx="1805313" cy="4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59969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615489" y="656276"/>
            <a:ext cx="4725394" cy="535921"/>
          </a:xfrm>
        </p:spPr>
        <p:txBody>
          <a:bodyPr>
            <a:normAutofit/>
          </a:bodyPr>
          <a:lstStyle>
            <a:lvl1pPr>
              <a:defRPr sz="333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 Слайда</a:t>
            </a:r>
            <a:endParaRPr lang="en-US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631773" y="1223408"/>
            <a:ext cx="4901960" cy="432863"/>
          </a:xfrm>
        </p:spPr>
        <p:txBody>
          <a:bodyPr>
            <a:normAutofit/>
          </a:bodyPr>
          <a:lstStyle>
            <a:lvl1pPr>
              <a:defRPr sz="2085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 Слайда</a:t>
            </a:r>
            <a:endParaRPr lang="en-US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631230" y="2481199"/>
            <a:ext cx="5990059" cy="180750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Основной текст слайда</a:t>
            </a:r>
            <a:endParaRPr lang="en-US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3085772" y="4561459"/>
            <a:ext cx="3670402" cy="1824382"/>
          </a:xfrm>
        </p:spPr>
        <p:txBody>
          <a:bodyPr/>
          <a:lstStyle>
            <a:lvl1pPr marL="0" indent="0">
              <a:defRPr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Здесь может быть важная фраза или цитата, на которую хочет обратить внимание автор</a:t>
            </a:r>
            <a:endParaRPr lang="en-US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12090" y="3296249"/>
            <a:ext cx="2030529" cy="472369"/>
          </a:xfrm>
        </p:spPr>
        <p:txBody>
          <a:bodyPr>
            <a:normAutofit/>
          </a:bodyPr>
          <a:lstStyle>
            <a:lvl1pPr>
              <a:defRPr sz="3059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ТОП-3</a:t>
            </a:r>
            <a:endParaRPr lang="en-US" dirty="0"/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5" hasCustomPrompt="1"/>
          </p:nvPr>
        </p:nvSpPr>
        <p:spPr>
          <a:xfrm>
            <a:off x="8612089" y="3817208"/>
            <a:ext cx="2333777" cy="558801"/>
          </a:xfrm>
        </p:spPr>
        <p:txBody>
          <a:bodyPr>
            <a:normAutofit/>
          </a:bodyPr>
          <a:lstStyle>
            <a:lvl1pPr>
              <a:defRPr sz="834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Крупнейших консалтинговых компаний РФ</a:t>
            </a:r>
          </a:p>
          <a:p>
            <a:pPr lvl="0"/>
            <a:r>
              <a:rPr lang="en-US" dirty="0" err="1"/>
              <a:t>TadViser</a:t>
            </a:r>
            <a:endParaRPr lang="en-US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16" hasCustomPrompt="1"/>
          </p:nvPr>
        </p:nvSpPr>
        <p:spPr>
          <a:xfrm>
            <a:off x="8627540" y="5113715"/>
            <a:ext cx="1374853" cy="367185"/>
          </a:xfrm>
        </p:spPr>
        <p:txBody>
          <a:bodyPr>
            <a:normAutofit/>
          </a:bodyPr>
          <a:lstStyle>
            <a:lvl1pPr>
              <a:defRPr sz="3059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&gt; 2000</a:t>
            </a:r>
          </a:p>
        </p:txBody>
      </p:sp>
      <p:sp>
        <p:nvSpPr>
          <p:cNvPr id="26" name="Текст 25"/>
          <p:cNvSpPr>
            <a:spLocks noGrp="1"/>
          </p:cNvSpPr>
          <p:nvPr>
            <p:ph type="body" sz="quarter" idx="17" hasCustomPrompt="1"/>
          </p:nvPr>
        </p:nvSpPr>
        <p:spPr>
          <a:xfrm>
            <a:off x="8618546" y="5511905"/>
            <a:ext cx="2071463" cy="265043"/>
          </a:xfrm>
        </p:spPr>
        <p:txBody>
          <a:bodyPr>
            <a:normAutofit/>
          </a:bodyPr>
          <a:lstStyle>
            <a:lvl1pPr>
              <a:defRPr sz="834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Проектов в год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28269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615489" y="656276"/>
            <a:ext cx="4725394" cy="535921"/>
          </a:xfrm>
        </p:spPr>
        <p:txBody>
          <a:bodyPr>
            <a:normAutofit/>
          </a:bodyPr>
          <a:lstStyle>
            <a:lvl1pPr>
              <a:defRPr sz="333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 Слайда</a:t>
            </a:r>
            <a:endParaRPr lang="en-US" dirty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631773" y="1223408"/>
            <a:ext cx="4901960" cy="432863"/>
          </a:xfrm>
        </p:spPr>
        <p:txBody>
          <a:bodyPr>
            <a:normAutofit/>
          </a:bodyPr>
          <a:lstStyle>
            <a:lvl1pPr>
              <a:defRPr sz="2085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 Слайда</a:t>
            </a:r>
            <a:endParaRPr lang="en-US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1831640" y="4648804"/>
            <a:ext cx="1694384" cy="1808921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  <a:lvl2pPr>
              <a:defRPr sz="1251">
                <a:latin typeface="+mn-lt"/>
              </a:defRPr>
            </a:lvl2pPr>
          </a:lstStyle>
          <a:p>
            <a:pPr lvl="0"/>
            <a:r>
              <a:rPr lang="ru-RU" dirty="0"/>
              <a:t>Название</a:t>
            </a:r>
          </a:p>
          <a:p>
            <a:pPr lvl="1"/>
            <a:r>
              <a:rPr lang="ru-RU" dirty="0"/>
              <a:t>Текст описания</a:t>
            </a:r>
            <a:endParaRPr lang="en-US" dirty="0"/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4294259" y="4648804"/>
            <a:ext cx="1694384" cy="1808921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  <a:lvl2pPr>
              <a:defRPr sz="1251">
                <a:latin typeface="+mn-lt"/>
              </a:defRPr>
            </a:lvl2pPr>
          </a:lstStyle>
          <a:p>
            <a:pPr lvl="0"/>
            <a:r>
              <a:rPr lang="ru-RU" dirty="0"/>
              <a:t>Название</a:t>
            </a:r>
          </a:p>
          <a:p>
            <a:pPr lvl="1"/>
            <a:r>
              <a:rPr lang="ru-RU" dirty="0"/>
              <a:t>Текст описания</a:t>
            </a:r>
            <a:endParaRPr lang="en-US" dirty="0"/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6724897" y="4648804"/>
            <a:ext cx="1694384" cy="1808921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  <a:lvl2pPr>
              <a:defRPr sz="1251">
                <a:latin typeface="+mn-lt"/>
              </a:defRPr>
            </a:lvl2pPr>
          </a:lstStyle>
          <a:p>
            <a:pPr lvl="0"/>
            <a:r>
              <a:rPr lang="ru-RU" dirty="0"/>
              <a:t>Название</a:t>
            </a:r>
          </a:p>
          <a:p>
            <a:pPr lvl="1"/>
            <a:r>
              <a:rPr lang="ru-RU" dirty="0"/>
              <a:t>Текст описания</a:t>
            </a:r>
            <a:endParaRPr lang="en-US" dirty="0"/>
          </a:p>
        </p:txBody>
      </p:sp>
      <p:sp>
        <p:nvSpPr>
          <p:cNvPr id="12" name="Текст 16"/>
          <p:cNvSpPr>
            <a:spLocks noGrp="1"/>
          </p:cNvSpPr>
          <p:nvPr>
            <p:ph type="body" sz="quarter" idx="15" hasCustomPrompt="1"/>
          </p:nvPr>
        </p:nvSpPr>
        <p:spPr>
          <a:xfrm>
            <a:off x="9770272" y="2896184"/>
            <a:ext cx="2030529" cy="472369"/>
          </a:xfrm>
        </p:spPr>
        <p:txBody>
          <a:bodyPr>
            <a:normAutofit/>
          </a:bodyPr>
          <a:lstStyle>
            <a:lvl1pPr>
              <a:defRPr sz="3059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4 500</a:t>
            </a:r>
            <a:endParaRPr lang="en-US" dirty="0"/>
          </a:p>
        </p:txBody>
      </p:sp>
      <p:sp>
        <p:nvSpPr>
          <p:cNvPr id="13" name="Текст 18"/>
          <p:cNvSpPr>
            <a:spLocks noGrp="1"/>
          </p:cNvSpPr>
          <p:nvPr>
            <p:ph type="body" sz="quarter" idx="16" hasCustomPrompt="1"/>
          </p:nvPr>
        </p:nvSpPr>
        <p:spPr>
          <a:xfrm>
            <a:off x="9810249" y="3473151"/>
            <a:ext cx="2071092" cy="558801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112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Портов </a:t>
            </a:r>
            <a:r>
              <a:rPr lang="ru-RU" dirty="0" err="1"/>
              <a:t>структурированния</a:t>
            </a:r>
            <a:r>
              <a:rPr lang="ru-RU" dirty="0"/>
              <a:t> кабельная система</a:t>
            </a:r>
            <a:endParaRPr lang="en-US" dirty="0"/>
          </a:p>
        </p:txBody>
      </p:sp>
      <p:sp>
        <p:nvSpPr>
          <p:cNvPr id="19" name="Рисунок 18"/>
          <p:cNvSpPr>
            <a:spLocks noGrp="1"/>
          </p:cNvSpPr>
          <p:nvPr>
            <p:ph type="pic" sz="quarter" idx="17"/>
          </p:nvPr>
        </p:nvSpPr>
        <p:spPr>
          <a:xfrm>
            <a:off x="1830516" y="3168937"/>
            <a:ext cx="1136654" cy="1400313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Рисунок 18"/>
          <p:cNvSpPr>
            <a:spLocks noGrp="1"/>
          </p:cNvSpPr>
          <p:nvPr>
            <p:ph type="pic" sz="quarter" idx="18"/>
          </p:nvPr>
        </p:nvSpPr>
        <p:spPr>
          <a:xfrm>
            <a:off x="4317122" y="3168937"/>
            <a:ext cx="1136654" cy="1400313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Рисунок 18"/>
          <p:cNvSpPr>
            <a:spLocks noGrp="1"/>
          </p:cNvSpPr>
          <p:nvPr>
            <p:ph type="pic" sz="quarter" idx="19"/>
          </p:nvPr>
        </p:nvSpPr>
        <p:spPr>
          <a:xfrm>
            <a:off x="6715778" y="3168937"/>
            <a:ext cx="1136654" cy="140031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876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азделитель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3" dirty="0"/>
          </a:p>
        </p:txBody>
      </p:sp>
      <p:sp>
        <p:nvSpPr>
          <p:cNvPr id="4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829391" y="2499289"/>
            <a:ext cx="7259298" cy="14700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292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Цветные плашки можно использовать как разделитель глав/тем и под отдельные цитаты</a:t>
            </a:r>
            <a:endParaRPr lang="en-US" dirty="0"/>
          </a:p>
        </p:txBody>
      </p:sp>
      <p:pic>
        <p:nvPicPr>
          <p:cNvPr id="2" name="Picture 1" descr="logo-VR-2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926" y="6220526"/>
            <a:ext cx="481225" cy="4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2392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азделитель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87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3" dirty="0"/>
          </a:p>
        </p:txBody>
      </p:sp>
      <p:sp>
        <p:nvSpPr>
          <p:cNvPr id="4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0253" y="2499289"/>
            <a:ext cx="7259298" cy="14700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292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Цветные плашки можно использовать как разделитель глав/тем и под отдельные цитаты</a:t>
            </a:r>
            <a:endParaRPr lang="en-US" dirty="0"/>
          </a:p>
        </p:txBody>
      </p:sp>
      <p:pic>
        <p:nvPicPr>
          <p:cNvPr id="30" name="Picture 29" descr="logo-VR-2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926" y="6220526"/>
            <a:ext cx="481225" cy="4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52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1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1AE405-60C9-434C-B127-C0CC8D090D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22" name="Текст 17">
            <a:extLst>
              <a:ext uri="{FF2B5EF4-FFF2-40B4-BE49-F238E27FC236}">
                <a16:creationId xmlns:a16="http://schemas.microsoft.com/office/drawing/2014/main" id="{AF230A97-4DD3-431E-A975-A81DB7CB4C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4661291"/>
            <a:ext cx="5362903" cy="404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defRPr/>
            </a:lvl5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10" name="Рисунок 10">
            <a:extLst>
              <a:ext uri="{FF2B5EF4-FFF2-40B4-BE49-F238E27FC236}">
                <a16:creationId xmlns:a16="http://schemas.microsoft.com/office/drawing/2014/main" id="{BD6D4F77-25EB-46EA-AD29-83D4E697BAC3}"/>
              </a:ext>
            </a:extLst>
          </p:cNvPr>
          <p:cNvSpPr/>
          <p:nvPr userDrawn="1"/>
        </p:nvSpPr>
        <p:spPr>
          <a:xfrm>
            <a:off x="10069069" y="566096"/>
            <a:ext cx="1414094" cy="365125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783E791F-E725-49AC-B09D-51F5D43E8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4" y="1298755"/>
            <a:ext cx="9115093" cy="1581804"/>
          </a:xfrm>
          <a:prstGeom prst="rect">
            <a:avLst/>
          </a:prstGeom>
        </p:spPr>
        <p:txBody>
          <a:bodyPr anchor="t"/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763D93A6-0811-409C-B9C1-C9A7D81B46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175165"/>
            <a:ext cx="7401910" cy="1032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defRPr/>
            </a:lvl5pPr>
          </a:lstStyle>
          <a:p>
            <a:pPr lvl="0"/>
            <a:r>
              <a:rPr lang="ru-RU" dirty="0"/>
              <a:t>ПОДЗАГОЛОВОК ПРЕЗЕНТАЦИИ</a:t>
            </a:r>
          </a:p>
        </p:txBody>
      </p:sp>
      <p:sp>
        <p:nvSpPr>
          <p:cNvPr id="23" name="Текст 17">
            <a:extLst>
              <a:ext uri="{FF2B5EF4-FFF2-40B4-BE49-F238E27FC236}">
                <a16:creationId xmlns:a16="http://schemas.microsoft.com/office/drawing/2014/main" id="{FADF24EE-DDA1-4129-8538-C50ED5DA55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5092215"/>
            <a:ext cx="5362903" cy="404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defRPr/>
            </a:lvl5pPr>
          </a:lstStyle>
          <a:p>
            <a:pPr lvl="0"/>
            <a:r>
              <a:rPr lang="ru-RU" dirty="0"/>
              <a:t>Руководитель отдела</a:t>
            </a:r>
          </a:p>
        </p:txBody>
      </p:sp>
    </p:spTree>
    <p:extLst>
      <p:ext uri="{BB962C8B-B14F-4D97-AF65-F5344CB8AC3E}">
        <p14:creationId xmlns:p14="http://schemas.microsoft.com/office/powerpoint/2010/main" val="48174246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азделитель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3" dirty="0"/>
          </a:p>
        </p:txBody>
      </p:sp>
      <p:sp>
        <p:nvSpPr>
          <p:cNvPr id="4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0253" y="2499289"/>
            <a:ext cx="7259298" cy="14700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292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Цветные плашки можно использовать как разделитель глав/тем и под отдельные цитаты</a:t>
            </a:r>
            <a:endParaRPr lang="en-US" dirty="0"/>
          </a:p>
        </p:txBody>
      </p:sp>
      <p:pic>
        <p:nvPicPr>
          <p:cNvPr id="27" name="Picture 26" descr="logo-VR-2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926" y="6220526"/>
            <a:ext cx="481225" cy="4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500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615489" y="656276"/>
            <a:ext cx="4725394" cy="535921"/>
          </a:xfrm>
        </p:spPr>
        <p:txBody>
          <a:bodyPr>
            <a:normAutofit/>
          </a:bodyPr>
          <a:lstStyle>
            <a:lvl1pPr>
              <a:defRPr sz="333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 Слайда</a:t>
            </a:r>
            <a:endParaRPr lang="en-US" dirty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631773" y="1223408"/>
            <a:ext cx="4901960" cy="432863"/>
          </a:xfrm>
        </p:spPr>
        <p:txBody>
          <a:bodyPr>
            <a:normAutofit/>
          </a:bodyPr>
          <a:lstStyle>
            <a:lvl1pPr>
              <a:defRPr sz="2085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 Слайда</a:t>
            </a:r>
            <a:endParaRPr lang="en-US" dirty="0"/>
          </a:p>
        </p:txBody>
      </p:sp>
      <p:sp>
        <p:nvSpPr>
          <p:cNvPr id="5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1861956" y="2928523"/>
            <a:ext cx="2182110" cy="472036"/>
          </a:xfrm>
        </p:spPr>
        <p:txBody>
          <a:bodyPr/>
          <a:lstStyle>
            <a:lvl1pPr>
              <a:defRPr sz="3893">
                <a:solidFill>
                  <a:schemeClr val="accent1"/>
                </a:solidFill>
                <a:latin typeface="+mj-lt"/>
              </a:defRPr>
            </a:lvl1pPr>
            <a:lvl2pPr>
              <a:defRPr sz="1251" cap="all" baseline="0">
                <a:latin typeface="+mn-lt"/>
              </a:defRPr>
            </a:lvl2pPr>
          </a:lstStyle>
          <a:p>
            <a:pPr lvl="0"/>
            <a:r>
              <a:rPr lang="ru-RU" dirty="0"/>
              <a:t>2 500</a:t>
            </a: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3" hasCustomPrompt="1"/>
          </p:nvPr>
        </p:nvSpPr>
        <p:spPr>
          <a:xfrm>
            <a:off x="1861957" y="4320500"/>
            <a:ext cx="2224753" cy="1920523"/>
          </a:xfrm>
        </p:spPr>
        <p:txBody>
          <a:bodyPr>
            <a:normAutofit/>
          </a:bodyPr>
          <a:lstStyle>
            <a:lvl1pPr>
              <a:defRPr sz="1390"/>
            </a:lvl1pPr>
          </a:lstStyle>
          <a:p>
            <a:pPr lvl="0"/>
            <a:r>
              <a:rPr lang="ru-RU" dirty="0"/>
              <a:t>Текст с описанием</a:t>
            </a:r>
            <a:endParaRPr lang="en-US" dirty="0"/>
          </a:p>
        </p:txBody>
      </p:sp>
      <p:sp>
        <p:nvSpPr>
          <p:cNvPr id="20" name="Текст 17"/>
          <p:cNvSpPr>
            <a:spLocks noGrp="1"/>
          </p:cNvSpPr>
          <p:nvPr>
            <p:ph type="body" sz="quarter" idx="15" hasCustomPrompt="1"/>
          </p:nvPr>
        </p:nvSpPr>
        <p:spPr>
          <a:xfrm>
            <a:off x="5515908" y="4320500"/>
            <a:ext cx="2224753" cy="1920523"/>
          </a:xfrm>
        </p:spPr>
        <p:txBody>
          <a:bodyPr>
            <a:normAutofit/>
          </a:bodyPr>
          <a:lstStyle>
            <a:lvl1pPr>
              <a:defRPr sz="1390"/>
            </a:lvl1pPr>
          </a:lstStyle>
          <a:p>
            <a:pPr lvl="0"/>
            <a:r>
              <a:rPr lang="ru-RU" dirty="0"/>
              <a:t>Текст с описанием</a:t>
            </a:r>
            <a:endParaRPr lang="en-US" dirty="0"/>
          </a:p>
        </p:txBody>
      </p:sp>
      <p:sp>
        <p:nvSpPr>
          <p:cNvPr id="22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9193847" y="4320500"/>
            <a:ext cx="2224753" cy="1920523"/>
          </a:xfrm>
        </p:spPr>
        <p:txBody>
          <a:bodyPr>
            <a:normAutofit/>
          </a:bodyPr>
          <a:lstStyle>
            <a:lvl1pPr>
              <a:defRPr sz="1390"/>
            </a:lvl1pPr>
          </a:lstStyle>
          <a:p>
            <a:pPr lvl="0"/>
            <a:r>
              <a:rPr lang="ru-RU" dirty="0"/>
              <a:t>Текст с описанием</a:t>
            </a:r>
            <a:endParaRPr lang="en-US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18" hasCustomPrompt="1"/>
          </p:nvPr>
        </p:nvSpPr>
        <p:spPr>
          <a:xfrm>
            <a:off x="1879032" y="3560004"/>
            <a:ext cx="2174697" cy="680693"/>
          </a:xfrm>
        </p:spPr>
        <p:txBody>
          <a:bodyPr>
            <a:normAutofit/>
          </a:bodyPr>
          <a:lstStyle>
            <a:lvl1pPr>
              <a:defRPr sz="1251" cap="all" baseline="0"/>
            </a:lvl1pPr>
          </a:lstStyle>
          <a:p>
            <a:pPr lvl="0"/>
            <a:r>
              <a:rPr lang="ru-RU" dirty="0"/>
              <a:t>Текст к цифрам</a:t>
            </a:r>
            <a:endParaRPr lang="en-US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19" hasCustomPrompt="1"/>
          </p:nvPr>
        </p:nvSpPr>
        <p:spPr>
          <a:xfrm>
            <a:off x="5491922" y="2928523"/>
            <a:ext cx="2182110" cy="472036"/>
          </a:xfrm>
        </p:spPr>
        <p:txBody>
          <a:bodyPr/>
          <a:lstStyle>
            <a:lvl1pPr>
              <a:defRPr sz="3893">
                <a:solidFill>
                  <a:schemeClr val="accent1"/>
                </a:solidFill>
                <a:latin typeface="+mj-lt"/>
              </a:defRPr>
            </a:lvl1pPr>
            <a:lvl2pPr>
              <a:defRPr sz="1251" cap="all" baseline="0">
                <a:latin typeface="+mn-lt"/>
              </a:defRPr>
            </a:lvl2pPr>
          </a:lstStyle>
          <a:p>
            <a:pPr lvl="0"/>
            <a:r>
              <a:rPr lang="ru-RU" dirty="0"/>
              <a:t>2 500</a:t>
            </a:r>
          </a:p>
        </p:txBody>
      </p:sp>
      <p:sp>
        <p:nvSpPr>
          <p:cNvPr id="26" name="Текст 23"/>
          <p:cNvSpPr>
            <a:spLocks noGrp="1"/>
          </p:cNvSpPr>
          <p:nvPr>
            <p:ph type="body" sz="quarter" idx="20" hasCustomPrompt="1"/>
          </p:nvPr>
        </p:nvSpPr>
        <p:spPr>
          <a:xfrm>
            <a:off x="5508997" y="3560004"/>
            <a:ext cx="2174697" cy="680693"/>
          </a:xfrm>
        </p:spPr>
        <p:txBody>
          <a:bodyPr>
            <a:normAutofit/>
          </a:bodyPr>
          <a:lstStyle>
            <a:lvl1pPr>
              <a:defRPr sz="1251" cap="all" baseline="0"/>
            </a:lvl1pPr>
          </a:lstStyle>
          <a:p>
            <a:pPr lvl="0"/>
            <a:r>
              <a:rPr lang="ru-RU" dirty="0"/>
              <a:t>Текст к цифрам</a:t>
            </a:r>
            <a:endParaRPr lang="en-US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21" hasCustomPrompt="1"/>
          </p:nvPr>
        </p:nvSpPr>
        <p:spPr>
          <a:xfrm>
            <a:off x="9153869" y="2928523"/>
            <a:ext cx="2182110" cy="472036"/>
          </a:xfrm>
        </p:spPr>
        <p:txBody>
          <a:bodyPr/>
          <a:lstStyle>
            <a:lvl1pPr>
              <a:defRPr sz="3893">
                <a:solidFill>
                  <a:schemeClr val="accent1"/>
                </a:solidFill>
                <a:latin typeface="+mj-lt"/>
              </a:defRPr>
            </a:lvl1pPr>
            <a:lvl2pPr>
              <a:defRPr sz="1251" cap="all" baseline="0">
                <a:latin typeface="+mn-lt"/>
              </a:defRPr>
            </a:lvl2pPr>
          </a:lstStyle>
          <a:p>
            <a:pPr lvl="0"/>
            <a:r>
              <a:rPr lang="ru-RU" dirty="0"/>
              <a:t>2 500</a:t>
            </a:r>
          </a:p>
        </p:txBody>
      </p:sp>
      <p:sp>
        <p:nvSpPr>
          <p:cNvPr id="28" name="Текст 23"/>
          <p:cNvSpPr>
            <a:spLocks noGrp="1"/>
          </p:cNvSpPr>
          <p:nvPr>
            <p:ph type="body" sz="quarter" idx="22" hasCustomPrompt="1"/>
          </p:nvPr>
        </p:nvSpPr>
        <p:spPr>
          <a:xfrm>
            <a:off x="9170945" y="3560004"/>
            <a:ext cx="2174697" cy="680693"/>
          </a:xfrm>
        </p:spPr>
        <p:txBody>
          <a:bodyPr>
            <a:normAutofit/>
          </a:bodyPr>
          <a:lstStyle>
            <a:lvl1pPr>
              <a:defRPr sz="1251" cap="all" baseline="0"/>
            </a:lvl1pPr>
          </a:lstStyle>
          <a:p>
            <a:pPr lvl="0"/>
            <a:r>
              <a:rPr lang="ru-RU" dirty="0"/>
              <a:t>Текст к цифрам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76109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615489" y="656276"/>
            <a:ext cx="4725394" cy="535921"/>
          </a:xfrm>
        </p:spPr>
        <p:txBody>
          <a:bodyPr>
            <a:normAutofit/>
          </a:bodyPr>
          <a:lstStyle>
            <a:lvl1pPr>
              <a:defRPr sz="333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 Слайда</a:t>
            </a:r>
            <a:endParaRPr lang="en-US" dirty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631773" y="1223408"/>
            <a:ext cx="4901960" cy="432863"/>
          </a:xfrm>
        </p:spPr>
        <p:txBody>
          <a:bodyPr>
            <a:normAutofit/>
          </a:bodyPr>
          <a:lstStyle>
            <a:lvl1pPr>
              <a:defRPr sz="2085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 Слайда</a:t>
            </a:r>
            <a:endParaRPr lang="en-US" dirty="0"/>
          </a:p>
        </p:txBody>
      </p:sp>
      <p:sp>
        <p:nvSpPr>
          <p:cNvPr id="5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1894440" y="2553130"/>
            <a:ext cx="3558505" cy="1191485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defRPr sz="2085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Здесь может быть ваша цитата. Здесь может быть ваша цитата</a:t>
            </a:r>
            <a:endParaRPr lang="en-US" dirty="0"/>
          </a:p>
        </p:txBody>
      </p:sp>
      <p:sp>
        <p:nvSpPr>
          <p:cNvPr id="8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1861956" y="4504782"/>
            <a:ext cx="2182110" cy="472036"/>
          </a:xfrm>
        </p:spPr>
        <p:txBody>
          <a:bodyPr/>
          <a:lstStyle>
            <a:lvl1pPr>
              <a:defRPr sz="3893">
                <a:solidFill>
                  <a:schemeClr val="accent1"/>
                </a:solidFill>
                <a:latin typeface="+mj-lt"/>
              </a:defRPr>
            </a:lvl1pPr>
            <a:lvl2pPr>
              <a:defRPr sz="1251" cap="all" baseline="0">
                <a:latin typeface="+mn-lt"/>
              </a:defRPr>
            </a:lvl2pPr>
          </a:lstStyle>
          <a:p>
            <a:pPr lvl="0"/>
            <a:r>
              <a:rPr lang="ru-RU" dirty="0"/>
              <a:t>2 500</a:t>
            </a:r>
          </a:p>
        </p:txBody>
      </p:sp>
      <p:sp>
        <p:nvSpPr>
          <p:cNvPr id="9" name="Текст 23"/>
          <p:cNvSpPr>
            <a:spLocks noGrp="1"/>
          </p:cNvSpPr>
          <p:nvPr>
            <p:ph type="body" sz="quarter" idx="18" hasCustomPrompt="1"/>
          </p:nvPr>
        </p:nvSpPr>
        <p:spPr>
          <a:xfrm>
            <a:off x="1879032" y="5136262"/>
            <a:ext cx="2174697" cy="680693"/>
          </a:xfrm>
        </p:spPr>
        <p:txBody>
          <a:bodyPr>
            <a:normAutofit/>
          </a:bodyPr>
          <a:lstStyle>
            <a:lvl1pPr>
              <a:defRPr sz="125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Текст к цифрам</a:t>
            </a:r>
            <a:endParaRPr lang="en-US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9" hasCustomPrompt="1"/>
          </p:nvPr>
        </p:nvSpPr>
        <p:spPr>
          <a:xfrm>
            <a:off x="6819345" y="2431774"/>
            <a:ext cx="4334403" cy="110480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Основной текст</a:t>
            </a:r>
            <a:endParaRPr lang="en-US" dirty="0"/>
          </a:p>
        </p:txBody>
      </p:sp>
      <p:sp>
        <p:nvSpPr>
          <p:cNvPr id="12" name="Текст 10"/>
          <p:cNvSpPr>
            <a:spLocks noGrp="1"/>
          </p:cNvSpPr>
          <p:nvPr>
            <p:ph type="body" sz="quarter" idx="20" hasCustomPrompt="1"/>
          </p:nvPr>
        </p:nvSpPr>
        <p:spPr>
          <a:xfrm>
            <a:off x="6819345" y="3912016"/>
            <a:ext cx="4334403" cy="1944944"/>
          </a:xfrm>
        </p:spPr>
        <p:txBody>
          <a:bodyPr/>
          <a:lstStyle>
            <a:lvl1pPr>
              <a:defRPr baseline="0"/>
            </a:lvl1pPr>
            <a:lvl3pPr marL="0">
              <a:defRPr>
                <a:solidFill>
                  <a:schemeClr val="tx1"/>
                </a:solidFill>
              </a:defRPr>
            </a:lvl3pPr>
            <a:lvl4pPr marL="381387">
              <a:lnSpc>
                <a:spcPct val="80000"/>
              </a:lnSpc>
              <a:defRPr/>
            </a:lvl4pPr>
          </a:lstStyle>
          <a:p>
            <a:pPr lvl="2"/>
            <a:r>
              <a:rPr lang="ru-RU" dirty="0"/>
              <a:t>Список уровень 1</a:t>
            </a:r>
          </a:p>
          <a:p>
            <a:pPr lvl="2"/>
            <a:r>
              <a:rPr lang="ru-RU" dirty="0"/>
              <a:t>Список уровень 1</a:t>
            </a:r>
          </a:p>
          <a:p>
            <a:pPr lvl="3"/>
            <a:r>
              <a:rPr lang="ru-RU" dirty="0"/>
              <a:t>Список уровень 2</a:t>
            </a:r>
          </a:p>
          <a:p>
            <a:pPr lvl="3"/>
            <a:r>
              <a:rPr lang="ru-RU" dirty="0"/>
              <a:t>Список уровень 2</a:t>
            </a:r>
          </a:p>
          <a:p>
            <a:pPr lvl="3"/>
            <a:r>
              <a:rPr lang="ru-RU" dirty="0"/>
              <a:t>Список уровень 2</a:t>
            </a:r>
            <a:endParaRPr lang="en-US" dirty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21"/>
          </p:nvPr>
        </p:nvSpPr>
        <p:spPr>
          <a:xfrm>
            <a:off x="5645462" y="3929521"/>
            <a:ext cx="1006436" cy="14069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5564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фото-рисунок со спис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21"/>
          </p:nvPr>
        </p:nvSpPr>
        <p:spPr>
          <a:xfrm>
            <a:off x="5548641" y="0"/>
            <a:ext cx="664336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615489" y="656276"/>
            <a:ext cx="4725394" cy="535921"/>
          </a:xfrm>
        </p:spPr>
        <p:txBody>
          <a:bodyPr>
            <a:normAutofit/>
          </a:bodyPr>
          <a:lstStyle>
            <a:lvl1pPr>
              <a:defRPr sz="333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 Слайда</a:t>
            </a:r>
            <a:endParaRPr lang="en-US" dirty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631773" y="1223408"/>
            <a:ext cx="4901960" cy="432863"/>
          </a:xfrm>
        </p:spPr>
        <p:txBody>
          <a:bodyPr>
            <a:normAutofit/>
          </a:bodyPr>
          <a:lstStyle>
            <a:lvl1pPr>
              <a:defRPr sz="2085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 Слайда</a:t>
            </a:r>
            <a:endParaRPr lang="en-US" dirty="0"/>
          </a:p>
        </p:txBody>
      </p:sp>
      <p:sp>
        <p:nvSpPr>
          <p:cNvPr id="5" name="Текст 10"/>
          <p:cNvSpPr>
            <a:spLocks noGrp="1"/>
          </p:cNvSpPr>
          <p:nvPr>
            <p:ph type="body" sz="quarter" idx="19" hasCustomPrompt="1"/>
          </p:nvPr>
        </p:nvSpPr>
        <p:spPr>
          <a:xfrm>
            <a:off x="646805" y="2431774"/>
            <a:ext cx="4334403" cy="110480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Основной текст</a:t>
            </a:r>
            <a:endParaRPr lang="en-US" dirty="0"/>
          </a:p>
        </p:txBody>
      </p:sp>
      <p:sp>
        <p:nvSpPr>
          <p:cNvPr id="6" name="Текст 10"/>
          <p:cNvSpPr>
            <a:spLocks noGrp="1"/>
          </p:cNvSpPr>
          <p:nvPr>
            <p:ph type="body" sz="quarter" idx="20" hasCustomPrompt="1"/>
          </p:nvPr>
        </p:nvSpPr>
        <p:spPr>
          <a:xfrm>
            <a:off x="1726202" y="3912016"/>
            <a:ext cx="3263003" cy="1944944"/>
          </a:xfrm>
        </p:spPr>
        <p:txBody>
          <a:bodyPr/>
          <a:lstStyle>
            <a:lvl1pPr>
              <a:defRPr baseline="0"/>
            </a:lvl1pPr>
            <a:lvl3pPr marL="0">
              <a:defRPr>
                <a:solidFill>
                  <a:schemeClr val="tx1"/>
                </a:solidFill>
              </a:defRPr>
            </a:lvl3pPr>
            <a:lvl4pPr marL="381387">
              <a:lnSpc>
                <a:spcPct val="80000"/>
              </a:lnSpc>
              <a:defRPr/>
            </a:lvl4pPr>
          </a:lstStyle>
          <a:p>
            <a:pPr lvl="2"/>
            <a:r>
              <a:rPr lang="ru-RU" dirty="0"/>
              <a:t>Список уровень 1</a:t>
            </a:r>
          </a:p>
          <a:p>
            <a:pPr lvl="2"/>
            <a:r>
              <a:rPr lang="ru-RU" dirty="0"/>
              <a:t>Список уровень 1</a:t>
            </a:r>
          </a:p>
          <a:p>
            <a:pPr lvl="3"/>
            <a:r>
              <a:rPr lang="ru-RU" dirty="0"/>
              <a:t>Список уровень 2</a:t>
            </a:r>
          </a:p>
          <a:p>
            <a:pPr lvl="3"/>
            <a:r>
              <a:rPr lang="ru-RU" dirty="0"/>
              <a:t>Список уровень 2</a:t>
            </a:r>
          </a:p>
          <a:p>
            <a:pPr lvl="3"/>
            <a:r>
              <a:rPr lang="ru-RU" dirty="0"/>
              <a:t>Список уровень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0910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615489" y="656276"/>
            <a:ext cx="4725394" cy="535921"/>
          </a:xfrm>
        </p:spPr>
        <p:txBody>
          <a:bodyPr>
            <a:normAutofit/>
          </a:bodyPr>
          <a:lstStyle>
            <a:lvl1pPr>
              <a:defRPr sz="333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 Слайда</a:t>
            </a:r>
            <a:endParaRPr lang="en-US" dirty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631773" y="1223408"/>
            <a:ext cx="4901960" cy="432863"/>
          </a:xfrm>
        </p:spPr>
        <p:txBody>
          <a:bodyPr>
            <a:normAutofit/>
          </a:bodyPr>
          <a:lstStyle>
            <a:lvl1pPr>
              <a:defRPr sz="2085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 Слайда</a:t>
            </a:r>
            <a:endParaRPr lang="en-US" dirty="0"/>
          </a:p>
        </p:txBody>
      </p:sp>
      <p:sp>
        <p:nvSpPr>
          <p:cNvPr id="5" name="Текст 10"/>
          <p:cNvSpPr>
            <a:spLocks noGrp="1"/>
          </p:cNvSpPr>
          <p:nvPr>
            <p:ph type="body" sz="quarter" idx="19" hasCustomPrompt="1"/>
          </p:nvPr>
        </p:nvSpPr>
        <p:spPr>
          <a:xfrm>
            <a:off x="646804" y="5192223"/>
            <a:ext cx="8468086" cy="1104807"/>
          </a:xfrm>
        </p:spPr>
        <p:txBody>
          <a:bodyPr/>
          <a:lstStyle>
            <a:lvl1pPr>
              <a:defRPr baseline="0">
                <a:latin typeface="+mj-lt"/>
              </a:defRPr>
            </a:lvl1pPr>
          </a:lstStyle>
          <a:p>
            <a:pPr lvl="0"/>
            <a:r>
              <a:rPr lang="ru-RU" dirty="0"/>
              <a:t>Основной текст</a:t>
            </a:r>
            <a:endParaRPr lang="en-US" dirty="0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20"/>
          </p:nvPr>
        </p:nvSpPr>
        <p:spPr>
          <a:xfrm>
            <a:off x="1" y="2495827"/>
            <a:ext cx="4014709" cy="2224157"/>
          </a:xfrm>
        </p:spPr>
        <p:txBody>
          <a:bodyPr/>
          <a:lstStyle/>
          <a:p>
            <a:endParaRPr lang="en-US"/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21"/>
          </p:nvPr>
        </p:nvSpPr>
        <p:spPr>
          <a:xfrm>
            <a:off x="4093706" y="2495827"/>
            <a:ext cx="4014709" cy="2224157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Рисунок 7"/>
          <p:cNvSpPr>
            <a:spLocks noGrp="1"/>
          </p:cNvSpPr>
          <p:nvPr>
            <p:ph type="pic" sz="quarter" idx="22"/>
          </p:nvPr>
        </p:nvSpPr>
        <p:spPr>
          <a:xfrm>
            <a:off x="8177292" y="2495827"/>
            <a:ext cx="4014709" cy="222415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237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615489" y="656276"/>
            <a:ext cx="4725394" cy="535921"/>
          </a:xfrm>
        </p:spPr>
        <p:txBody>
          <a:bodyPr>
            <a:normAutofit/>
          </a:bodyPr>
          <a:lstStyle>
            <a:lvl1pPr>
              <a:defRPr sz="333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 Слайда</a:t>
            </a:r>
            <a:endParaRPr lang="en-US" dirty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631773" y="1223408"/>
            <a:ext cx="4901960" cy="432863"/>
          </a:xfrm>
        </p:spPr>
        <p:txBody>
          <a:bodyPr>
            <a:normAutofit/>
          </a:bodyPr>
          <a:lstStyle>
            <a:lvl1pPr>
              <a:defRPr sz="2085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 Слайда</a:t>
            </a:r>
            <a:endParaRPr lang="en-US" dirty="0"/>
          </a:p>
        </p:txBody>
      </p:sp>
      <p:sp>
        <p:nvSpPr>
          <p:cNvPr id="5" name="Текст 10"/>
          <p:cNvSpPr>
            <a:spLocks noGrp="1"/>
          </p:cNvSpPr>
          <p:nvPr>
            <p:ph type="body" sz="quarter" idx="19" hasCustomPrompt="1"/>
          </p:nvPr>
        </p:nvSpPr>
        <p:spPr>
          <a:xfrm>
            <a:off x="6819345" y="2431774"/>
            <a:ext cx="4750170" cy="380924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Основной текст</a:t>
            </a:r>
            <a:endParaRPr lang="en-US" dirty="0"/>
          </a:p>
        </p:txBody>
      </p:sp>
      <p:sp>
        <p:nvSpPr>
          <p:cNvPr id="8" name="Диаграмма 7"/>
          <p:cNvSpPr>
            <a:spLocks noGrp="1"/>
          </p:cNvSpPr>
          <p:nvPr>
            <p:ph type="chart" sz="quarter" idx="20"/>
          </p:nvPr>
        </p:nvSpPr>
        <p:spPr>
          <a:xfrm>
            <a:off x="646680" y="2496409"/>
            <a:ext cx="6020959" cy="372107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687742" y="2167565"/>
            <a:ext cx="5436827" cy="328844"/>
          </a:xfrm>
        </p:spPr>
        <p:txBody>
          <a:bodyPr>
            <a:normAutofit/>
          </a:bodyPr>
          <a:lstStyle>
            <a:lvl1pPr>
              <a:defRPr sz="166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 к диаграмме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04679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фото-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615489" y="656276"/>
            <a:ext cx="4725394" cy="535921"/>
          </a:xfrm>
        </p:spPr>
        <p:txBody>
          <a:bodyPr>
            <a:normAutofit/>
          </a:bodyPr>
          <a:lstStyle>
            <a:lvl1pPr>
              <a:defRPr sz="333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 Слайда</a:t>
            </a:r>
            <a:endParaRPr lang="en-US" dirty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631773" y="1223408"/>
            <a:ext cx="4901960" cy="432863"/>
          </a:xfrm>
        </p:spPr>
        <p:txBody>
          <a:bodyPr>
            <a:normAutofit/>
          </a:bodyPr>
          <a:lstStyle>
            <a:lvl1pPr>
              <a:defRPr sz="2085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 Слайда</a:t>
            </a:r>
            <a:endParaRPr lang="en-US" dirty="0"/>
          </a:p>
        </p:txBody>
      </p:sp>
      <p:sp>
        <p:nvSpPr>
          <p:cNvPr id="5" name="Текст 10"/>
          <p:cNvSpPr>
            <a:spLocks noGrp="1"/>
          </p:cNvSpPr>
          <p:nvPr>
            <p:ph type="body" sz="quarter" idx="19" hasCustomPrompt="1"/>
          </p:nvPr>
        </p:nvSpPr>
        <p:spPr>
          <a:xfrm>
            <a:off x="646804" y="2983867"/>
            <a:ext cx="4806138" cy="3257156"/>
          </a:xfrm>
        </p:spPr>
        <p:txBody>
          <a:bodyPr/>
          <a:lstStyle>
            <a:lvl1pPr>
              <a:spcAft>
                <a:spcPts val="1390"/>
              </a:spcAft>
              <a:defRPr baseline="0">
                <a:solidFill>
                  <a:schemeClr val="accent1"/>
                </a:solidFill>
                <a:latin typeface="+mj-lt"/>
              </a:defRPr>
            </a:lvl1pPr>
            <a:lvl2pPr>
              <a:defRPr baseline="0"/>
            </a:lvl2pPr>
          </a:lstStyle>
          <a:p>
            <a:pPr lvl="0"/>
            <a:r>
              <a:rPr lang="ru-RU" dirty="0"/>
              <a:t>Заголовок</a:t>
            </a:r>
          </a:p>
          <a:p>
            <a:pPr lvl="1"/>
            <a:r>
              <a:rPr lang="ru-RU" dirty="0"/>
              <a:t>Основной текст</a:t>
            </a:r>
            <a:endParaRPr lang="en-US" dirty="0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20"/>
          </p:nvPr>
        </p:nvSpPr>
        <p:spPr>
          <a:xfrm>
            <a:off x="5539813" y="0"/>
            <a:ext cx="6652188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61610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Цитата с фото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0253" y="2499289"/>
            <a:ext cx="7259298" cy="14700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2920" baseline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dirty="0"/>
              <a:t>Цитата с фото – на цветное фото путем наложения 80% фирменного серого цвета в режиме </a:t>
            </a:r>
            <a:r>
              <a:rPr lang="en-US" dirty="0" err="1"/>
              <a:t>Multiplay</a:t>
            </a:r>
            <a:r>
              <a:rPr lang="en-US" dirty="0"/>
              <a:t> </a:t>
            </a:r>
            <a:r>
              <a:rPr lang="ru-RU" dirty="0"/>
              <a:t>в </a:t>
            </a:r>
            <a:r>
              <a:rPr lang="en-US" dirty="0"/>
              <a:t>Photoshop</a:t>
            </a:r>
          </a:p>
        </p:txBody>
      </p:sp>
      <p:pic>
        <p:nvPicPr>
          <p:cNvPr id="15" name="Picture 14" descr="logo-VR-2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926" y="6220526"/>
            <a:ext cx="481225" cy="4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893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видео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3"/>
          </a:p>
        </p:txBody>
      </p:sp>
      <p:sp>
        <p:nvSpPr>
          <p:cNvPr id="6" name="Мультимедиа 5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225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вершающ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990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8689200-C74B-4BBF-BA15-DF66356DE5D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22" name="Текст 17">
            <a:extLst>
              <a:ext uri="{FF2B5EF4-FFF2-40B4-BE49-F238E27FC236}">
                <a16:creationId xmlns:a16="http://schemas.microsoft.com/office/drawing/2014/main" id="{AF230A97-4DD3-431E-A975-A81DB7CB4C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4661291"/>
            <a:ext cx="5362903" cy="404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defRPr/>
            </a:lvl5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783E791F-E725-49AC-B09D-51F5D43E8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4" y="1298755"/>
            <a:ext cx="9115093" cy="1581804"/>
          </a:xfrm>
          <a:prstGeom prst="rect">
            <a:avLst/>
          </a:prstGeom>
        </p:spPr>
        <p:txBody>
          <a:bodyPr anchor="t"/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763D93A6-0811-409C-B9C1-C9A7D81B46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175165"/>
            <a:ext cx="7401910" cy="1032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defRPr/>
            </a:lvl5pPr>
          </a:lstStyle>
          <a:p>
            <a:pPr lvl="0"/>
            <a:r>
              <a:rPr lang="ru-RU" dirty="0"/>
              <a:t>ПОДЗАГОЛОВОК ПРЕЗЕНТАЦИИ</a:t>
            </a:r>
          </a:p>
        </p:txBody>
      </p:sp>
      <p:sp>
        <p:nvSpPr>
          <p:cNvPr id="23" name="Текст 17">
            <a:extLst>
              <a:ext uri="{FF2B5EF4-FFF2-40B4-BE49-F238E27FC236}">
                <a16:creationId xmlns:a16="http://schemas.microsoft.com/office/drawing/2014/main" id="{FADF24EE-DDA1-4129-8538-C50ED5DA55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5092215"/>
            <a:ext cx="5362903" cy="404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defRPr/>
            </a:lvl5pPr>
          </a:lstStyle>
          <a:p>
            <a:pPr lvl="0"/>
            <a:r>
              <a:rPr lang="ru-RU" dirty="0"/>
              <a:t>Руководитель отдела</a:t>
            </a:r>
          </a:p>
        </p:txBody>
      </p:sp>
    </p:spTree>
    <p:extLst>
      <p:ext uri="{BB962C8B-B14F-4D97-AF65-F5344CB8AC3E}">
        <p14:creationId xmlns:p14="http://schemas.microsoft.com/office/powerpoint/2010/main" val="28129813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552324" y="2259248"/>
            <a:ext cx="6061590" cy="1470026"/>
          </a:xfrm>
        </p:spPr>
        <p:txBody>
          <a:bodyPr lIns="0" tIns="0" rIns="0" bIns="0">
            <a:normAutofit/>
          </a:bodyPr>
          <a:lstStyle>
            <a:lvl1pPr>
              <a:lnSpc>
                <a:spcPct val="80000"/>
              </a:lnSpc>
              <a:defRPr sz="3893">
                <a:latin typeface="+mj-lt"/>
              </a:defRPr>
            </a:lvl1pPr>
          </a:lstStyle>
          <a:p>
            <a:r>
              <a:rPr lang="ru-RU" dirty="0"/>
              <a:t>Основной заголовок должен быть кратким</a:t>
            </a:r>
            <a:endParaRPr lang="en-US" dirty="0"/>
          </a:p>
        </p:txBody>
      </p:sp>
      <p:sp>
        <p:nvSpPr>
          <p:cNvPr id="22" name="Текст 21"/>
          <p:cNvSpPr>
            <a:spLocks noGrp="1"/>
          </p:cNvSpPr>
          <p:nvPr>
            <p:ph type="body" sz="quarter" idx="10" hasCustomPrompt="1"/>
          </p:nvPr>
        </p:nvSpPr>
        <p:spPr>
          <a:xfrm>
            <a:off x="552314" y="3873468"/>
            <a:ext cx="5116509" cy="1207364"/>
          </a:xfrm>
        </p:spPr>
        <p:txBody>
          <a:bodyPr lIns="0" tIns="0" rIns="0" bIns="0">
            <a:normAutofit/>
          </a:bodyPr>
          <a:lstStyle>
            <a:lvl1pPr marL="0" indent="0" algn="l">
              <a:defRPr sz="1946" baseline="0"/>
            </a:lvl1pPr>
          </a:lstStyle>
          <a:p>
            <a:pPr lvl="0"/>
            <a:r>
              <a:rPr lang="ru-RU" dirty="0"/>
              <a:t>А подзаголовок презентации может быть сколь угодно длинным</a:t>
            </a:r>
            <a:endParaRPr lang="en-US" dirty="0"/>
          </a:p>
        </p:txBody>
      </p:sp>
      <p:sp>
        <p:nvSpPr>
          <p:cNvPr id="27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552313" y="5593711"/>
            <a:ext cx="4917411" cy="319260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 Иванов</a:t>
            </a:r>
          </a:p>
        </p:txBody>
      </p:sp>
      <p:sp>
        <p:nvSpPr>
          <p:cNvPr id="29" name="Текст 28"/>
          <p:cNvSpPr>
            <a:spLocks noGrp="1"/>
          </p:cNvSpPr>
          <p:nvPr>
            <p:ph type="body" sz="quarter" idx="12" hasCustomPrompt="1"/>
          </p:nvPr>
        </p:nvSpPr>
        <p:spPr>
          <a:xfrm>
            <a:off x="552314" y="5914637"/>
            <a:ext cx="4548825" cy="207868"/>
          </a:xfrm>
        </p:spPr>
        <p:txBody>
          <a:bodyPr anchor="t" anchorCtr="0">
            <a:normAutofit/>
          </a:bodyPr>
          <a:lstStyle>
            <a:lvl1pPr>
              <a:lnSpc>
                <a:spcPct val="70000"/>
              </a:lnSpc>
              <a:defRPr sz="139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Менеджер по развитию</a:t>
            </a:r>
          </a:p>
        </p:txBody>
      </p:sp>
      <p:sp>
        <p:nvSpPr>
          <p:cNvPr id="33" name="Текст 32"/>
          <p:cNvSpPr>
            <a:spLocks noGrp="1"/>
          </p:cNvSpPr>
          <p:nvPr>
            <p:ph type="body" sz="quarter" idx="13" hasCustomPrompt="1"/>
          </p:nvPr>
        </p:nvSpPr>
        <p:spPr>
          <a:xfrm>
            <a:off x="556188" y="6414051"/>
            <a:ext cx="2957509" cy="326887"/>
          </a:xfrm>
        </p:spPr>
        <p:txBody>
          <a:bodyPr>
            <a:normAutofit/>
          </a:bodyPr>
          <a:lstStyle>
            <a:lvl1pPr>
              <a:defRPr sz="1390">
                <a:solidFill>
                  <a:schemeClr val="accent1"/>
                </a:solidFill>
              </a:defRPr>
            </a:lvl1pPr>
          </a:lstStyle>
          <a:p>
            <a:pPr lvl="0"/>
            <a:fld id="{AA017F24-CCC3-42FF-BD82-1C9284883435}" type="datetime1">
              <a:rPr lang="ru-RU" smtClean="0"/>
              <a:t>13.06.2019</a:t>
            </a:fld>
            <a:endParaRPr lang="en-US" dirty="0"/>
          </a:p>
        </p:txBody>
      </p:sp>
      <p:pic>
        <p:nvPicPr>
          <p:cNvPr id="3" name="Picture 2" descr="logo-VR-2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226" y="6219687"/>
            <a:ext cx="1806033" cy="42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39970"/>
      </p:ext>
    </p:extLst>
  </p:cSld>
  <p:clrMapOvr>
    <a:masterClrMapping/>
  </p:clrMapOvr>
  <p:hf sldNum="0" hdr="0" ftr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3" dirty="0"/>
          </a:p>
        </p:txBody>
      </p:sp>
      <p:sp>
        <p:nvSpPr>
          <p:cNvPr id="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552324" y="2259248"/>
            <a:ext cx="6061590" cy="1470026"/>
          </a:xfrm>
        </p:spPr>
        <p:txBody>
          <a:bodyPr lIns="0" tIns="0" rIns="0" bIns="0">
            <a:normAutofit/>
          </a:bodyPr>
          <a:lstStyle>
            <a:lvl1pPr>
              <a:lnSpc>
                <a:spcPct val="80000"/>
              </a:lnSpc>
              <a:defRPr sz="3893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Основной заголовок должен быть кратким</a:t>
            </a:r>
            <a:endParaRPr lang="en-US" dirty="0"/>
          </a:p>
        </p:txBody>
      </p:sp>
      <p:sp>
        <p:nvSpPr>
          <p:cNvPr id="14" name="Текст 21"/>
          <p:cNvSpPr>
            <a:spLocks noGrp="1"/>
          </p:cNvSpPr>
          <p:nvPr>
            <p:ph type="body" sz="quarter" idx="10" hasCustomPrompt="1"/>
          </p:nvPr>
        </p:nvSpPr>
        <p:spPr>
          <a:xfrm>
            <a:off x="552314" y="3873468"/>
            <a:ext cx="5116509" cy="1207364"/>
          </a:xfrm>
        </p:spPr>
        <p:txBody>
          <a:bodyPr lIns="0" tIns="0" rIns="0" bIns="0">
            <a:normAutofit/>
          </a:bodyPr>
          <a:lstStyle>
            <a:lvl1pPr marL="0" indent="0" algn="l">
              <a:defRPr sz="1946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А подзаголовок презентации может быть сколь угодно длинным</a:t>
            </a:r>
            <a:endParaRPr lang="en-US" dirty="0"/>
          </a:p>
        </p:txBody>
      </p:sp>
      <p:sp>
        <p:nvSpPr>
          <p:cNvPr id="21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552313" y="5593711"/>
            <a:ext cx="4917411" cy="31926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 Иванов</a:t>
            </a:r>
          </a:p>
        </p:txBody>
      </p:sp>
      <p:sp>
        <p:nvSpPr>
          <p:cNvPr id="22" name="Текст 28"/>
          <p:cNvSpPr>
            <a:spLocks noGrp="1"/>
          </p:cNvSpPr>
          <p:nvPr>
            <p:ph type="body" sz="quarter" idx="12" hasCustomPrompt="1"/>
          </p:nvPr>
        </p:nvSpPr>
        <p:spPr>
          <a:xfrm>
            <a:off x="552314" y="5914637"/>
            <a:ext cx="4548825" cy="207868"/>
          </a:xfrm>
        </p:spPr>
        <p:txBody>
          <a:bodyPr anchor="t" anchorCtr="0">
            <a:normAutofit/>
          </a:bodyPr>
          <a:lstStyle>
            <a:lvl1pPr>
              <a:lnSpc>
                <a:spcPct val="70000"/>
              </a:lnSpc>
              <a:defRPr sz="139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Менеджер по развитию</a:t>
            </a:r>
          </a:p>
        </p:txBody>
      </p:sp>
      <p:sp>
        <p:nvSpPr>
          <p:cNvPr id="23" name="Текст 32"/>
          <p:cNvSpPr>
            <a:spLocks noGrp="1"/>
          </p:cNvSpPr>
          <p:nvPr>
            <p:ph type="body" sz="quarter" idx="13" hasCustomPrompt="1"/>
          </p:nvPr>
        </p:nvSpPr>
        <p:spPr>
          <a:xfrm>
            <a:off x="556188" y="6414051"/>
            <a:ext cx="2957509" cy="326887"/>
          </a:xfrm>
        </p:spPr>
        <p:txBody>
          <a:bodyPr>
            <a:normAutofit/>
          </a:bodyPr>
          <a:lstStyle>
            <a:lvl1pPr>
              <a:defRPr sz="1390">
                <a:solidFill>
                  <a:schemeClr val="bg1"/>
                </a:solidFill>
              </a:defRPr>
            </a:lvl1pPr>
          </a:lstStyle>
          <a:p>
            <a:pPr lvl="0"/>
            <a:fld id="{AA017F24-CCC3-42FF-BD82-1C9284883435}" type="datetime1">
              <a:rPr lang="ru-RU" smtClean="0"/>
              <a:t>13.06.2019</a:t>
            </a:fld>
            <a:endParaRPr lang="en-US" dirty="0"/>
          </a:p>
        </p:txBody>
      </p:sp>
      <p:pic>
        <p:nvPicPr>
          <p:cNvPr id="2" name="Picture 1" descr="logo-VR-2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247" y="6225880"/>
            <a:ext cx="1805313" cy="4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497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615489" y="656276"/>
            <a:ext cx="4725394" cy="535921"/>
          </a:xfrm>
        </p:spPr>
        <p:txBody>
          <a:bodyPr>
            <a:normAutofit/>
          </a:bodyPr>
          <a:lstStyle>
            <a:lvl1pPr>
              <a:defRPr sz="333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 Слайда</a:t>
            </a:r>
            <a:endParaRPr lang="en-US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631773" y="1223408"/>
            <a:ext cx="4901960" cy="432863"/>
          </a:xfrm>
        </p:spPr>
        <p:txBody>
          <a:bodyPr>
            <a:normAutofit/>
          </a:bodyPr>
          <a:lstStyle>
            <a:lvl1pPr>
              <a:defRPr sz="2085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 Слайда</a:t>
            </a:r>
            <a:endParaRPr lang="en-US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631230" y="2481199"/>
            <a:ext cx="5990059" cy="180750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Основной текст слайда</a:t>
            </a:r>
            <a:endParaRPr lang="en-US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3085772" y="4561459"/>
            <a:ext cx="3670402" cy="1824382"/>
          </a:xfrm>
        </p:spPr>
        <p:txBody>
          <a:bodyPr/>
          <a:lstStyle>
            <a:lvl1pPr marL="0" indent="0">
              <a:defRPr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Здесь может быть важная фраза или цитата, на которую хочет обратить внимание автор</a:t>
            </a:r>
            <a:endParaRPr lang="en-US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12090" y="3296249"/>
            <a:ext cx="2030529" cy="472369"/>
          </a:xfrm>
        </p:spPr>
        <p:txBody>
          <a:bodyPr>
            <a:normAutofit/>
          </a:bodyPr>
          <a:lstStyle>
            <a:lvl1pPr>
              <a:defRPr sz="3059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ТОП-3</a:t>
            </a:r>
            <a:endParaRPr lang="en-US" dirty="0"/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5" hasCustomPrompt="1"/>
          </p:nvPr>
        </p:nvSpPr>
        <p:spPr>
          <a:xfrm>
            <a:off x="8612089" y="3817208"/>
            <a:ext cx="2333777" cy="558801"/>
          </a:xfrm>
        </p:spPr>
        <p:txBody>
          <a:bodyPr>
            <a:normAutofit/>
          </a:bodyPr>
          <a:lstStyle>
            <a:lvl1pPr>
              <a:defRPr sz="834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Крупнейших консалтинговых компаний РФ</a:t>
            </a:r>
          </a:p>
          <a:p>
            <a:pPr lvl="0"/>
            <a:r>
              <a:rPr lang="en-US" dirty="0" err="1"/>
              <a:t>TadViser</a:t>
            </a:r>
            <a:endParaRPr lang="en-US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16" hasCustomPrompt="1"/>
          </p:nvPr>
        </p:nvSpPr>
        <p:spPr>
          <a:xfrm>
            <a:off x="8627540" y="5113715"/>
            <a:ext cx="1374853" cy="367185"/>
          </a:xfrm>
        </p:spPr>
        <p:txBody>
          <a:bodyPr>
            <a:normAutofit/>
          </a:bodyPr>
          <a:lstStyle>
            <a:lvl1pPr>
              <a:defRPr sz="3059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&gt; 2000</a:t>
            </a:r>
          </a:p>
        </p:txBody>
      </p:sp>
      <p:sp>
        <p:nvSpPr>
          <p:cNvPr id="26" name="Текст 25"/>
          <p:cNvSpPr>
            <a:spLocks noGrp="1"/>
          </p:cNvSpPr>
          <p:nvPr>
            <p:ph type="body" sz="quarter" idx="17" hasCustomPrompt="1"/>
          </p:nvPr>
        </p:nvSpPr>
        <p:spPr>
          <a:xfrm>
            <a:off x="8618546" y="5511905"/>
            <a:ext cx="2071463" cy="265043"/>
          </a:xfrm>
        </p:spPr>
        <p:txBody>
          <a:bodyPr>
            <a:normAutofit/>
          </a:bodyPr>
          <a:lstStyle>
            <a:lvl1pPr>
              <a:defRPr sz="834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Проектов в год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46834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615489" y="656276"/>
            <a:ext cx="4725394" cy="535921"/>
          </a:xfrm>
        </p:spPr>
        <p:txBody>
          <a:bodyPr>
            <a:normAutofit/>
          </a:bodyPr>
          <a:lstStyle>
            <a:lvl1pPr>
              <a:defRPr sz="333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 Слайда</a:t>
            </a:r>
            <a:endParaRPr lang="en-US" dirty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631773" y="1223408"/>
            <a:ext cx="4901960" cy="432863"/>
          </a:xfrm>
        </p:spPr>
        <p:txBody>
          <a:bodyPr>
            <a:normAutofit/>
          </a:bodyPr>
          <a:lstStyle>
            <a:lvl1pPr>
              <a:defRPr sz="2085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 Слайда</a:t>
            </a:r>
            <a:endParaRPr lang="en-US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1831640" y="4648804"/>
            <a:ext cx="1694384" cy="1808921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  <a:lvl2pPr>
              <a:defRPr sz="1251">
                <a:latin typeface="+mn-lt"/>
              </a:defRPr>
            </a:lvl2pPr>
          </a:lstStyle>
          <a:p>
            <a:pPr lvl="0"/>
            <a:r>
              <a:rPr lang="ru-RU" dirty="0"/>
              <a:t>Название</a:t>
            </a:r>
          </a:p>
          <a:p>
            <a:pPr lvl="1"/>
            <a:r>
              <a:rPr lang="ru-RU" dirty="0"/>
              <a:t>Текст описания</a:t>
            </a:r>
            <a:endParaRPr lang="en-US" dirty="0"/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4294259" y="4648804"/>
            <a:ext cx="1694384" cy="1808921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  <a:lvl2pPr>
              <a:defRPr sz="1251">
                <a:latin typeface="+mn-lt"/>
              </a:defRPr>
            </a:lvl2pPr>
          </a:lstStyle>
          <a:p>
            <a:pPr lvl="0"/>
            <a:r>
              <a:rPr lang="ru-RU" dirty="0"/>
              <a:t>Название</a:t>
            </a:r>
          </a:p>
          <a:p>
            <a:pPr lvl="1"/>
            <a:r>
              <a:rPr lang="ru-RU" dirty="0"/>
              <a:t>Текст описания</a:t>
            </a:r>
            <a:endParaRPr lang="en-US" dirty="0"/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6724897" y="4648804"/>
            <a:ext cx="1694384" cy="1808921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  <a:lvl2pPr>
              <a:defRPr sz="1251">
                <a:latin typeface="+mn-lt"/>
              </a:defRPr>
            </a:lvl2pPr>
          </a:lstStyle>
          <a:p>
            <a:pPr lvl="0"/>
            <a:r>
              <a:rPr lang="ru-RU" dirty="0"/>
              <a:t>Название</a:t>
            </a:r>
          </a:p>
          <a:p>
            <a:pPr lvl="1"/>
            <a:r>
              <a:rPr lang="ru-RU" dirty="0"/>
              <a:t>Текст описания</a:t>
            </a:r>
            <a:endParaRPr lang="en-US" dirty="0"/>
          </a:p>
        </p:txBody>
      </p:sp>
      <p:sp>
        <p:nvSpPr>
          <p:cNvPr id="12" name="Текст 16"/>
          <p:cNvSpPr>
            <a:spLocks noGrp="1"/>
          </p:cNvSpPr>
          <p:nvPr>
            <p:ph type="body" sz="quarter" idx="15" hasCustomPrompt="1"/>
          </p:nvPr>
        </p:nvSpPr>
        <p:spPr>
          <a:xfrm>
            <a:off x="9770272" y="2896184"/>
            <a:ext cx="2030529" cy="472369"/>
          </a:xfrm>
        </p:spPr>
        <p:txBody>
          <a:bodyPr>
            <a:normAutofit/>
          </a:bodyPr>
          <a:lstStyle>
            <a:lvl1pPr>
              <a:defRPr sz="3059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4 500</a:t>
            </a:r>
            <a:endParaRPr lang="en-US" dirty="0"/>
          </a:p>
        </p:txBody>
      </p:sp>
      <p:sp>
        <p:nvSpPr>
          <p:cNvPr id="13" name="Текст 18"/>
          <p:cNvSpPr>
            <a:spLocks noGrp="1"/>
          </p:cNvSpPr>
          <p:nvPr>
            <p:ph type="body" sz="quarter" idx="16" hasCustomPrompt="1"/>
          </p:nvPr>
        </p:nvSpPr>
        <p:spPr>
          <a:xfrm>
            <a:off x="9810249" y="3473151"/>
            <a:ext cx="2071092" cy="558801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112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Портов </a:t>
            </a:r>
            <a:r>
              <a:rPr lang="ru-RU" dirty="0" err="1"/>
              <a:t>структурированния</a:t>
            </a:r>
            <a:r>
              <a:rPr lang="ru-RU" dirty="0"/>
              <a:t> кабельная система</a:t>
            </a:r>
            <a:endParaRPr lang="en-US" dirty="0"/>
          </a:p>
        </p:txBody>
      </p:sp>
      <p:sp>
        <p:nvSpPr>
          <p:cNvPr id="19" name="Рисунок 18"/>
          <p:cNvSpPr>
            <a:spLocks noGrp="1"/>
          </p:cNvSpPr>
          <p:nvPr>
            <p:ph type="pic" sz="quarter" idx="17"/>
          </p:nvPr>
        </p:nvSpPr>
        <p:spPr>
          <a:xfrm>
            <a:off x="1830516" y="3168937"/>
            <a:ext cx="1136654" cy="1400313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Рисунок 18"/>
          <p:cNvSpPr>
            <a:spLocks noGrp="1"/>
          </p:cNvSpPr>
          <p:nvPr>
            <p:ph type="pic" sz="quarter" idx="18"/>
          </p:nvPr>
        </p:nvSpPr>
        <p:spPr>
          <a:xfrm>
            <a:off x="4317122" y="3168937"/>
            <a:ext cx="1136654" cy="1400313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Рисунок 18"/>
          <p:cNvSpPr>
            <a:spLocks noGrp="1"/>
          </p:cNvSpPr>
          <p:nvPr>
            <p:ph type="pic" sz="quarter" idx="19"/>
          </p:nvPr>
        </p:nvSpPr>
        <p:spPr>
          <a:xfrm>
            <a:off x="6715778" y="3168937"/>
            <a:ext cx="1136654" cy="140031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4705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азделитель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3" dirty="0"/>
          </a:p>
        </p:txBody>
      </p:sp>
      <p:sp>
        <p:nvSpPr>
          <p:cNvPr id="4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829391" y="2499289"/>
            <a:ext cx="7259298" cy="14700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292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Цветные плашки можно использовать как разделитель глав/тем и под отдельные цитаты</a:t>
            </a:r>
            <a:endParaRPr lang="en-US" dirty="0"/>
          </a:p>
        </p:txBody>
      </p:sp>
      <p:pic>
        <p:nvPicPr>
          <p:cNvPr id="2" name="Picture 1" descr="logo-VR-2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926" y="6220526"/>
            <a:ext cx="481225" cy="4267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629557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азделитель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87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3" dirty="0"/>
          </a:p>
        </p:txBody>
      </p:sp>
      <p:sp>
        <p:nvSpPr>
          <p:cNvPr id="4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0253" y="2499289"/>
            <a:ext cx="7259298" cy="14700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292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Цветные плашки можно использовать как разделитель глав/тем и под отдельные цитаты</a:t>
            </a:r>
            <a:endParaRPr lang="en-US" dirty="0"/>
          </a:p>
        </p:txBody>
      </p:sp>
      <p:pic>
        <p:nvPicPr>
          <p:cNvPr id="30" name="Picture 29" descr="logo-VR-2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926" y="6220526"/>
            <a:ext cx="481225" cy="4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8238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азделитель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3" dirty="0"/>
          </a:p>
        </p:txBody>
      </p:sp>
      <p:sp>
        <p:nvSpPr>
          <p:cNvPr id="4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0253" y="2499289"/>
            <a:ext cx="7259298" cy="14700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292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Цветные плашки можно использовать как разделитель глав/тем и под отдельные цитаты</a:t>
            </a:r>
            <a:endParaRPr lang="en-US" dirty="0"/>
          </a:p>
        </p:txBody>
      </p:sp>
      <p:pic>
        <p:nvPicPr>
          <p:cNvPr id="27" name="Picture 26" descr="logo-VR-2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926" y="6220526"/>
            <a:ext cx="481225" cy="4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114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615489" y="656276"/>
            <a:ext cx="4725394" cy="535921"/>
          </a:xfrm>
        </p:spPr>
        <p:txBody>
          <a:bodyPr>
            <a:normAutofit/>
          </a:bodyPr>
          <a:lstStyle>
            <a:lvl1pPr>
              <a:defRPr sz="333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 Слайда</a:t>
            </a:r>
            <a:endParaRPr lang="en-US" dirty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631773" y="1223408"/>
            <a:ext cx="4901960" cy="432863"/>
          </a:xfrm>
        </p:spPr>
        <p:txBody>
          <a:bodyPr>
            <a:normAutofit/>
          </a:bodyPr>
          <a:lstStyle>
            <a:lvl1pPr>
              <a:defRPr sz="2085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 Слайда</a:t>
            </a:r>
            <a:endParaRPr lang="en-US" dirty="0"/>
          </a:p>
        </p:txBody>
      </p:sp>
      <p:sp>
        <p:nvSpPr>
          <p:cNvPr id="5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1861956" y="2928523"/>
            <a:ext cx="2182110" cy="472036"/>
          </a:xfrm>
        </p:spPr>
        <p:txBody>
          <a:bodyPr/>
          <a:lstStyle>
            <a:lvl1pPr>
              <a:defRPr sz="3893">
                <a:solidFill>
                  <a:schemeClr val="accent1"/>
                </a:solidFill>
                <a:latin typeface="+mj-lt"/>
              </a:defRPr>
            </a:lvl1pPr>
            <a:lvl2pPr>
              <a:defRPr sz="1251" cap="all" baseline="0">
                <a:latin typeface="+mn-lt"/>
              </a:defRPr>
            </a:lvl2pPr>
          </a:lstStyle>
          <a:p>
            <a:pPr lvl="0"/>
            <a:r>
              <a:rPr lang="ru-RU" dirty="0"/>
              <a:t>2 500</a:t>
            </a: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3" hasCustomPrompt="1"/>
          </p:nvPr>
        </p:nvSpPr>
        <p:spPr>
          <a:xfrm>
            <a:off x="1861957" y="4320500"/>
            <a:ext cx="2224753" cy="1920523"/>
          </a:xfrm>
        </p:spPr>
        <p:txBody>
          <a:bodyPr>
            <a:normAutofit/>
          </a:bodyPr>
          <a:lstStyle>
            <a:lvl1pPr>
              <a:defRPr sz="1390"/>
            </a:lvl1pPr>
          </a:lstStyle>
          <a:p>
            <a:pPr lvl="0"/>
            <a:r>
              <a:rPr lang="ru-RU" dirty="0"/>
              <a:t>Текст с описанием</a:t>
            </a:r>
            <a:endParaRPr lang="en-US" dirty="0"/>
          </a:p>
        </p:txBody>
      </p:sp>
      <p:sp>
        <p:nvSpPr>
          <p:cNvPr id="20" name="Текст 17"/>
          <p:cNvSpPr>
            <a:spLocks noGrp="1"/>
          </p:cNvSpPr>
          <p:nvPr>
            <p:ph type="body" sz="quarter" idx="15" hasCustomPrompt="1"/>
          </p:nvPr>
        </p:nvSpPr>
        <p:spPr>
          <a:xfrm>
            <a:off x="5515908" y="4320500"/>
            <a:ext cx="2224753" cy="1920523"/>
          </a:xfrm>
        </p:spPr>
        <p:txBody>
          <a:bodyPr>
            <a:normAutofit/>
          </a:bodyPr>
          <a:lstStyle>
            <a:lvl1pPr>
              <a:defRPr sz="1390"/>
            </a:lvl1pPr>
          </a:lstStyle>
          <a:p>
            <a:pPr lvl="0"/>
            <a:r>
              <a:rPr lang="ru-RU" dirty="0"/>
              <a:t>Текст с описанием</a:t>
            </a:r>
            <a:endParaRPr lang="en-US" dirty="0"/>
          </a:p>
        </p:txBody>
      </p:sp>
      <p:sp>
        <p:nvSpPr>
          <p:cNvPr id="22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9193847" y="4320500"/>
            <a:ext cx="2224753" cy="1920523"/>
          </a:xfrm>
        </p:spPr>
        <p:txBody>
          <a:bodyPr>
            <a:normAutofit/>
          </a:bodyPr>
          <a:lstStyle>
            <a:lvl1pPr>
              <a:defRPr sz="1390"/>
            </a:lvl1pPr>
          </a:lstStyle>
          <a:p>
            <a:pPr lvl="0"/>
            <a:r>
              <a:rPr lang="ru-RU" dirty="0"/>
              <a:t>Текст с описанием</a:t>
            </a:r>
            <a:endParaRPr lang="en-US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18" hasCustomPrompt="1"/>
          </p:nvPr>
        </p:nvSpPr>
        <p:spPr>
          <a:xfrm>
            <a:off x="1879032" y="3560004"/>
            <a:ext cx="2174697" cy="680693"/>
          </a:xfrm>
        </p:spPr>
        <p:txBody>
          <a:bodyPr>
            <a:normAutofit/>
          </a:bodyPr>
          <a:lstStyle>
            <a:lvl1pPr>
              <a:defRPr sz="1251" cap="all" baseline="0"/>
            </a:lvl1pPr>
          </a:lstStyle>
          <a:p>
            <a:pPr lvl="0"/>
            <a:r>
              <a:rPr lang="ru-RU" dirty="0"/>
              <a:t>Текст к цифрам</a:t>
            </a:r>
            <a:endParaRPr lang="en-US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19" hasCustomPrompt="1"/>
          </p:nvPr>
        </p:nvSpPr>
        <p:spPr>
          <a:xfrm>
            <a:off x="5491922" y="2928523"/>
            <a:ext cx="2182110" cy="472036"/>
          </a:xfrm>
        </p:spPr>
        <p:txBody>
          <a:bodyPr/>
          <a:lstStyle>
            <a:lvl1pPr>
              <a:defRPr sz="3893">
                <a:solidFill>
                  <a:schemeClr val="accent1"/>
                </a:solidFill>
                <a:latin typeface="+mj-lt"/>
              </a:defRPr>
            </a:lvl1pPr>
            <a:lvl2pPr>
              <a:defRPr sz="1251" cap="all" baseline="0">
                <a:latin typeface="+mn-lt"/>
              </a:defRPr>
            </a:lvl2pPr>
          </a:lstStyle>
          <a:p>
            <a:pPr lvl="0"/>
            <a:r>
              <a:rPr lang="ru-RU" dirty="0"/>
              <a:t>2 500</a:t>
            </a:r>
          </a:p>
        </p:txBody>
      </p:sp>
      <p:sp>
        <p:nvSpPr>
          <p:cNvPr id="26" name="Текст 23"/>
          <p:cNvSpPr>
            <a:spLocks noGrp="1"/>
          </p:cNvSpPr>
          <p:nvPr>
            <p:ph type="body" sz="quarter" idx="20" hasCustomPrompt="1"/>
          </p:nvPr>
        </p:nvSpPr>
        <p:spPr>
          <a:xfrm>
            <a:off x="5508997" y="3560004"/>
            <a:ext cx="2174697" cy="680693"/>
          </a:xfrm>
        </p:spPr>
        <p:txBody>
          <a:bodyPr>
            <a:normAutofit/>
          </a:bodyPr>
          <a:lstStyle>
            <a:lvl1pPr>
              <a:defRPr sz="1251" cap="all" baseline="0"/>
            </a:lvl1pPr>
          </a:lstStyle>
          <a:p>
            <a:pPr lvl="0"/>
            <a:r>
              <a:rPr lang="ru-RU" dirty="0"/>
              <a:t>Текст к цифрам</a:t>
            </a:r>
            <a:endParaRPr lang="en-US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21" hasCustomPrompt="1"/>
          </p:nvPr>
        </p:nvSpPr>
        <p:spPr>
          <a:xfrm>
            <a:off x="9153869" y="2928523"/>
            <a:ext cx="2182110" cy="472036"/>
          </a:xfrm>
        </p:spPr>
        <p:txBody>
          <a:bodyPr/>
          <a:lstStyle>
            <a:lvl1pPr>
              <a:defRPr sz="3893">
                <a:solidFill>
                  <a:schemeClr val="accent1"/>
                </a:solidFill>
                <a:latin typeface="+mj-lt"/>
              </a:defRPr>
            </a:lvl1pPr>
            <a:lvl2pPr>
              <a:defRPr sz="1251" cap="all" baseline="0">
                <a:latin typeface="+mn-lt"/>
              </a:defRPr>
            </a:lvl2pPr>
          </a:lstStyle>
          <a:p>
            <a:pPr lvl="0"/>
            <a:r>
              <a:rPr lang="ru-RU" dirty="0"/>
              <a:t>2 500</a:t>
            </a:r>
          </a:p>
        </p:txBody>
      </p:sp>
      <p:sp>
        <p:nvSpPr>
          <p:cNvPr id="28" name="Текст 23"/>
          <p:cNvSpPr>
            <a:spLocks noGrp="1"/>
          </p:cNvSpPr>
          <p:nvPr>
            <p:ph type="body" sz="quarter" idx="22" hasCustomPrompt="1"/>
          </p:nvPr>
        </p:nvSpPr>
        <p:spPr>
          <a:xfrm>
            <a:off x="9170945" y="3560004"/>
            <a:ext cx="2174697" cy="680693"/>
          </a:xfrm>
        </p:spPr>
        <p:txBody>
          <a:bodyPr>
            <a:normAutofit/>
          </a:bodyPr>
          <a:lstStyle>
            <a:lvl1pPr>
              <a:defRPr sz="1251" cap="all" baseline="0"/>
            </a:lvl1pPr>
          </a:lstStyle>
          <a:p>
            <a:pPr lvl="0"/>
            <a:r>
              <a:rPr lang="ru-RU" dirty="0"/>
              <a:t>Текст к цифрам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43107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615489" y="656276"/>
            <a:ext cx="4725394" cy="535921"/>
          </a:xfrm>
        </p:spPr>
        <p:txBody>
          <a:bodyPr>
            <a:normAutofit/>
          </a:bodyPr>
          <a:lstStyle>
            <a:lvl1pPr>
              <a:defRPr sz="333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 Слайда</a:t>
            </a:r>
            <a:endParaRPr lang="en-US" dirty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631773" y="1223408"/>
            <a:ext cx="4901960" cy="432863"/>
          </a:xfrm>
        </p:spPr>
        <p:txBody>
          <a:bodyPr>
            <a:normAutofit/>
          </a:bodyPr>
          <a:lstStyle>
            <a:lvl1pPr>
              <a:defRPr sz="2085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 Слайда</a:t>
            </a:r>
            <a:endParaRPr lang="en-US" dirty="0"/>
          </a:p>
        </p:txBody>
      </p:sp>
      <p:sp>
        <p:nvSpPr>
          <p:cNvPr id="5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1894440" y="2553130"/>
            <a:ext cx="3558505" cy="1191485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defRPr sz="2085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Здесь может быть ваша цитата. Здесь может быть ваша цитата</a:t>
            </a:r>
            <a:endParaRPr lang="en-US" dirty="0"/>
          </a:p>
        </p:txBody>
      </p:sp>
      <p:sp>
        <p:nvSpPr>
          <p:cNvPr id="8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1861956" y="4504782"/>
            <a:ext cx="2182110" cy="472036"/>
          </a:xfrm>
        </p:spPr>
        <p:txBody>
          <a:bodyPr/>
          <a:lstStyle>
            <a:lvl1pPr>
              <a:defRPr sz="3893">
                <a:solidFill>
                  <a:schemeClr val="accent1"/>
                </a:solidFill>
                <a:latin typeface="+mj-lt"/>
              </a:defRPr>
            </a:lvl1pPr>
            <a:lvl2pPr>
              <a:defRPr sz="1251" cap="all" baseline="0">
                <a:latin typeface="+mn-lt"/>
              </a:defRPr>
            </a:lvl2pPr>
          </a:lstStyle>
          <a:p>
            <a:pPr lvl="0"/>
            <a:r>
              <a:rPr lang="ru-RU" dirty="0"/>
              <a:t>2 500</a:t>
            </a:r>
          </a:p>
        </p:txBody>
      </p:sp>
      <p:sp>
        <p:nvSpPr>
          <p:cNvPr id="9" name="Текст 23"/>
          <p:cNvSpPr>
            <a:spLocks noGrp="1"/>
          </p:cNvSpPr>
          <p:nvPr>
            <p:ph type="body" sz="quarter" idx="18" hasCustomPrompt="1"/>
          </p:nvPr>
        </p:nvSpPr>
        <p:spPr>
          <a:xfrm>
            <a:off x="1879032" y="5136262"/>
            <a:ext cx="2174697" cy="680693"/>
          </a:xfrm>
        </p:spPr>
        <p:txBody>
          <a:bodyPr>
            <a:normAutofit/>
          </a:bodyPr>
          <a:lstStyle>
            <a:lvl1pPr>
              <a:defRPr sz="125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Текст к цифрам</a:t>
            </a:r>
            <a:endParaRPr lang="en-US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9" hasCustomPrompt="1"/>
          </p:nvPr>
        </p:nvSpPr>
        <p:spPr>
          <a:xfrm>
            <a:off x="6819345" y="2431774"/>
            <a:ext cx="4334403" cy="110480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Основной текст</a:t>
            </a:r>
            <a:endParaRPr lang="en-US" dirty="0"/>
          </a:p>
        </p:txBody>
      </p:sp>
      <p:sp>
        <p:nvSpPr>
          <p:cNvPr id="12" name="Текст 10"/>
          <p:cNvSpPr>
            <a:spLocks noGrp="1"/>
          </p:cNvSpPr>
          <p:nvPr>
            <p:ph type="body" sz="quarter" idx="20" hasCustomPrompt="1"/>
          </p:nvPr>
        </p:nvSpPr>
        <p:spPr>
          <a:xfrm>
            <a:off x="6819345" y="3912016"/>
            <a:ext cx="4334403" cy="1944944"/>
          </a:xfrm>
        </p:spPr>
        <p:txBody>
          <a:bodyPr/>
          <a:lstStyle>
            <a:lvl1pPr>
              <a:defRPr baseline="0"/>
            </a:lvl1pPr>
            <a:lvl3pPr marL="0">
              <a:defRPr>
                <a:solidFill>
                  <a:schemeClr val="tx1"/>
                </a:solidFill>
              </a:defRPr>
            </a:lvl3pPr>
            <a:lvl4pPr marL="381387">
              <a:lnSpc>
                <a:spcPct val="80000"/>
              </a:lnSpc>
              <a:defRPr/>
            </a:lvl4pPr>
          </a:lstStyle>
          <a:p>
            <a:pPr lvl="2"/>
            <a:r>
              <a:rPr lang="ru-RU" dirty="0"/>
              <a:t>Список уровень 1</a:t>
            </a:r>
          </a:p>
          <a:p>
            <a:pPr lvl="2"/>
            <a:r>
              <a:rPr lang="ru-RU" dirty="0"/>
              <a:t>Список уровень 1</a:t>
            </a:r>
          </a:p>
          <a:p>
            <a:pPr lvl="3"/>
            <a:r>
              <a:rPr lang="ru-RU" dirty="0"/>
              <a:t>Список уровень 2</a:t>
            </a:r>
          </a:p>
          <a:p>
            <a:pPr lvl="3"/>
            <a:r>
              <a:rPr lang="ru-RU" dirty="0"/>
              <a:t>Список уровень 2</a:t>
            </a:r>
          </a:p>
          <a:p>
            <a:pPr lvl="3"/>
            <a:r>
              <a:rPr lang="ru-RU" dirty="0"/>
              <a:t>Список уровень 2</a:t>
            </a:r>
            <a:endParaRPr lang="en-US" dirty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21"/>
          </p:nvPr>
        </p:nvSpPr>
        <p:spPr>
          <a:xfrm>
            <a:off x="5645462" y="3929521"/>
            <a:ext cx="1006436" cy="14069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6490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фото-рисунок со спис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21"/>
          </p:nvPr>
        </p:nvSpPr>
        <p:spPr>
          <a:xfrm>
            <a:off x="5548641" y="0"/>
            <a:ext cx="664336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615489" y="656276"/>
            <a:ext cx="4725394" cy="535921"/>
          </a:xfrm>
        </p:spPr>
        <p:txBody>
          <a:bodyPr>
            <a:normAutofit/>
          </a:bodyPr>
          <a:lstStyle>
            <a:lvl1pPr>
              <a:defRPr sz="333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 Слайда</a:t>
            </a:r>
            <a:endParaRPr lang="en-US" dirty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631773" y="1223408"/>
            <a:ext cx="4901960" cy="432863"/>
          </a:xfrm>
        </p:spPr>
        <p:txBody>
          <a:bodyPr>
            <a:normAutofit/>
          </a:bodyPr>
          <a:lstStyle>
            <a:lvl1pPr>
              <a:defRPr sz="2085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 Слайда</a:t>
            </a:r>
            <a:endParaRPr lang="en-US" dirty="0"/>
          </a:p>
        </p:txBody>
      </p:sp>
      <p:sp>
        <p:nvSpPr>
          <p:cNvPr id="5" name="Текст 10"/>
          <p:cNvSpPr>
            <a:spLocks noGrp="1"/>
          </p:cNvSpPr>
          <p:nvPr>
            <p:ph type="body" sz="quarter" idx="19" hasCustomPrompt="1"/>
          </p:nvPr>
        </p:nvSpPr>
        <p:spPr>
          <a:xfrm>
            <a:off x="646805" y="2431774"/>
            <a:ext cx="4334403" cy="110480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Основной текст</a:t>
            </a:r>
            <a:endParaRPr lang="en-US" dirty="0"/>
          </a:p>
        </p:txBody>
      </p:sp>
      <p:sp>
        <p:nvSpPr>
          <p:cNvPr id="6" name="Текст 10"/>
          <p:cNvSpPr>
            <a:spLocks noGrp="1"/>
          </p:cNvSpPr>
          <p:nvPr>
            <p:ph type="body" sz="quarter" idx="20" hasCustomPrompt="1"/>
          </p:nvPr>
        </p:nvSpPr>
        <p:spPr>
          <a:xfrm>
            <a:off x="1726202" y="3912016"/>
            <a:ext cx="3263003" cy="1944944"/>
          </a:xfrm>
        </p:spPr>
        <p:txBody>
          <a:bodyPr/>
          <a:lstStyle>
            <a:lvl1pPr>
              <a:defRPr baseline="0"/>
            </a:lvl1pPr>
            <a:lvl3pPr marL="0">
              <a:defRPr>
                <a:solidFill>
                  <a:schemeClr val="tx1"/>
                </a:solidFill>
              </a:defRPr>
            </a:lvl3pPr>
            <a:lvl4pPr marL="381387">
              <a:lnSpc>
                <a:spcPct val="80000"/>
              </a:lnSpc>
              <a:defRPr/>
            </a:lvl4pPr>
          </a:lstStyle>
          <a:p>
            <a:pPr lvl="2"/>
            <a:r>
              <a:rPr lang="ru-RU" dirty="0"/>
              <a:t>Список уровень 1</a:t>
            </a:r>
          </a:p>
          <a:p>
            <a:pPr lvl="2"/>
            <a:r>
              <a:rPr lang="ru-RU" dirty="0"/>
              <a:t>Список уровень 1</a:t>
            </a:r>
          </a:p>
          <a:p>
            <a:pPr lvl="3"/>
            <a:r>
              <a:rPr lang="ru-RU" dirty="0"/>
              <a:t>Список уровень 2</a:t>
            </a:r>
          </a:p>
          <a:p>
            <a:pPr lvl="3"/>
            <a:r>
              <a:rPr lang="ru-RU" dirty="0"/>
              <a:t>Список уровень 2</a:t>
            </a:r>
          </a:p>
          <a:p>
            <a:pPr lvl="3"/>
            <a:r>
              <a:rPr lang="ru-RU" dirty="0"/>
              <a:t>Список уровень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907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3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C1783B-CD1D-CF47-B342-1E019E3999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26"/>
            <a:ext cx="12179300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381ADC4-9348-4FCC-BDB9-8679F00204BC}"/>
              </a:ext>
            </a:extLst>
          </p:cNvPr>
          <p:cNvSpPr/>
          <p:nvPr userDrawn="1"/>
        </p:nvSpPr>
        <p:spPr>
          <a:xfrm>
            <a:off x="-12700" y="0"/>
            <a:ext cx="12192000" cy="68580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10" name="Рисунок 10">
            <a:extLst>
              <a:ext uri="{FF2B5EF4-FFF2-40B4-BE49-F238E27FC236}">
                <a16:creationId xmlns:a16="http://schemas.microsoft.com/office/drawing/2014/main" id="{BAF8C035-FAD9-48C6-81F3-56CDBB9F3359}"/>
              </a:ext>
            </a:extLst>
          </p:cNvPr>
          <p:cNvSpPr/>
          <p:nvPr userDrawn="1"/>
        </p:nvSpPr>
        <p:spPr>
          <a:xfrm>
            <a:off x="677672" y="6155605"/>
            <a:ext cx="1414094" cy="365125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783E791F-E725-49AC-B09D-51F5D43E8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3487" y="1407375"/>
            <a:ext cx="8996858" cy="2054776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E5CFEA-5819-4A98-A07E-FBB09C3FF5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2976" y="6218665"/>
            <a:ext cx="5457879" cy="36512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FontTx/>
              <a:buNone/>
              <a:defRPr/>
            </a:lvl2pPr>
          </a:lstStyle>
          <a:p>
            <a:pPr lvl="0"/>
            <a:r>
              <a:rPr lang="ru-RU" dirty="0"/>
              <a:t>2019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6C1C301F-F6DF-41CC-8A6D-8CE21350CF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2903" y="3894768"/>
            <a:ext cx="8997950" cy="13096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uk-UA" dirty="0"/>
              <a:t>ПОДЗАГОЛОВОК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228292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615489" y="656276"/>
            <a:ext cx="4725394" cy="535921"/>
          </a:xfrm>
        </p:spPr>
        <p:txBody>
          <a:bodyPr>
            <a:normAutofit/>
          </a:bodyPr>
          <a:lstStyle>
            <a:lvl1pPr>
              <a:defRPr sz="333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 Слайда</a:t>
            </a:r>
            <a:endParaRPr lang="en-US" dirty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631773" y="1223408"/>
            <a:ext cx="4901960" cy="432863"/>
          </a:xfrm>
        </p:spPr>
        <p:txBody>
          <a:bodyPr>
            <a:normAutofit/>
          </a:bodyPr>
          <a:lstStyle>
            <a:lvl1pPr>
              <a:defRPr sz="2085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 Слайда</a:t>
            </a:r>
            <a:endParaRPr lang="en-US" dirty="0"/>
          </a:p>
        </p:txBody>
      </p:sp>
      <p:sp>
        <p:nvSpPr>
          <p:cNvPr id="5" name="Текст 10"/>
          <p:cNvSpPr>
            <a:spLocks noGrp="1"/>
          </p:cNvSpPr>
          <p:nvPr>
            <p:ph type="body" sz="quarter" idx="19" hasCustomPrompt="1"/>
          </p:nvPr>
        </p:nvSpPr>
        <p:spPr>
          <a:xfrm>
            <a:off x="646804" y="5192223"/>
            <a:ext cx="8468086" cy="1104807"/>
          </a:xfrm>
        </p:spPr>
        <p:txBody>
          <a:bodyPr/>
          <a:lstStyle>
            <a:lvl1pPr>
              <a:defRPr baseline="0">
                <a:latin typeface="+mj-lt"/>
              </a:defRPr>
            </a:lvl1pPr>
          </a:lstStyle>
          <a:p>
            <a:pPr lvl="0"/>
            <a:r>
              <a:rPr lang="ru-RU" dirty="0"/>
              <a:t>Основной текст</a:t>
            </a:r>
            <a:endParaRPr lang="en-US" dirty="0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20"/>
          </p:nvPr>
        </p:nvSpPr>
        <p:spPr>
          <a:xfrm>
            <a:off x="1" y="2495827"/>
            <a:ext cx="4014709" cy="2224157"/>
          </a:xfrm>
        </p:spPr>
        <p:txBody>
          <a:bodyPr/>
          <a:lstStyle/>
          <a:p>
            <a:endParaRPr lang="en-US"/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21"/>
          </p:nvPr>
        </p:nvSpPr>
        <p:spPr>
          <a:xfrm>
            <a:off x="4093706" y="2495827"/>
            <a:ext cx="4014709" cy="2224157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Рисунок 7"/>
          <p:cNvSpPr>
            <a:spLocks noGrp="1"/>
          </p:cNvSpPr>
          <p:nvPr>
            <p:ph type="pic" sz="quarter" idx="22"/>
          </p:nvPr>
        </p:nvSpPr>
        <p:spPr>
          <a:xfrm>
            <a:off x="8177292" y="2495827"/>
            <a:ext cx="4014709" cy="222415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0563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615489" y="656276"/>
            <a:ext cx="4725394" cy="535921"/>
          </a:xfrm>
        </p:spPr>
        <p:txBody>
          <a:bodyPr>
            <a:normAutofit/>
          </a:bodyPr>
          <a:lstStyle>
            <a:lvl1pPr>
              <a:defRPr sz="333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 Слайда</a:t>
            </a:r>
            <a:endParaRPr lang="en-US" dirty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631773" y="1223408"/>
            <a:ext cx="4901960" cy="432863"/>
          </a:xfrm>
        </p:spPr>
        <p:txBody>
          <a:bodyPr>
            <a:normAutofit/>
          </a:bodyPr>
          <a:lstStyle>
            <a:lvl1pPr>
              <a:defRPr sz="2085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 Слайда</a:t>
            </a:r>
            <a:endParaRPr lang="en-US" dirty="0"/>
          </a:p>
        </p:txBody>
      </p:sp>
      <p:sp>
        <p:nvSpPr>
          <p:cNvPr id="5" name="Текст 10"/>
          <p:cNvSpPr>
            <a:spLocks noGrp="1"/>
          </p:cNvSpPr>
          <p:nvPr>
            <p:ph type="body" sz="quarter" idx="19" hasCustomPrompt="1"/>
          </p:nvPr>
        </p:nvSpPr>
        <p:spPr>
          <a:xfrm>
            <a:off x="6819345" y="2431774"/>
            <a:ext cx="4750170" cy="380924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Основной текст</a:t>
            </a:r>
            <a:endParaRPr lang="en-US" dirty="0"/>
          </a:p>
        </p:txBody>
      </p:sp>
      <p:sp>
        <p:nvSpPr>
          <p:cNvPr id="8" name="Диаграмма 7"/>
          <p:cNvSpPr>
            <a:spLocks noGrp="1"/>
          </p:cNvSpPr>
          <p:nvPr>
            <p:ph type="chart" sz="quarter" idx="20"/>
          </p:nvPr>
        </p:nvSpPr>
        <p:spPr>
          <a:xfrm>
            <a:off x="646680" y="2496409"/>
            <a:ext cx="6020959" cy="372107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687742" y="2167565"/>
            <a:ext cx="5436827" cy="328844"/>
          </a:xfrm>
        </p:spPr>
        <p:txBody>
          <a:bodyPr>
            <a:normAutofit/>
          </a:bodyPr>
          <a:lstStyle>
            <a:lvl1pPr>
              <a:defRPr sz="166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 к диаграмме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44451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фото-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615489" y="656276"/>
            <a:ext cx="4725394" cy="535921"/>
          </a:xfrm>
        </p:spPr>
        <p:txBody>
          <a:bodyPr>
            <a:normAutofit/>
          </a:bodyPr>
          <a:lstStyle>
            <a:lvl1pPr>
              <a:defRPr sz="333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 Слайда</a:t>
            </a:r>
            <a:endParaRPr lang="en-US" dirty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631773" y="1223408"/>
            <a:ext cx="4901960" cy="432863"/>
          </a:xfrm>
        </p:spPr>
        <p:txBody>
          <a:bodyPr>
            <a:normAutofit/>
          </a:bodyPr>
          <a:lstStyle>
            <a:lvl1pPr>
              <a:defRPr sz="2085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 Слайда</a:t>
            </a:r>
            <a:endParaRPr lang="en-US" dirty="0"/>
          </a:p>
        </p:txBody>
      </p:sp>
      <p:sp>
        <p:nvSpPr>
          <p:cNvPr id="5" name="Текст 10"/>
          <p:cNvSpPr>
            <a:spLocks noGrp="1"/>
          </p:cNvSpPr>
          <p:nvPr>
            <p:ph type="body" sz="quarter" idx="19" hasCustomPrompt="1"/>
          </p:nvPr>
        </p:nvSpPr>
        <p:spPr>
          <a:xfrm>
            <a:off x="646804" y="2983867"/>
            <a:ext cx="4806138" cy="3257156"/>
          </a:xfrm>
        </p:spPr>
        <p:txBody>
          <a:bodyPr/>
          <a:lstStyle>
            <a:lvl1pPr>
              <a:spcAft>
                <a:spcPts val="1390"/>
              </a:spcAft>
              <a:defRPr baseline="0">
                <a:solidFill>
                  <a:schemeClr val="accent1"/>
                </a:solidFill>
                <a:latin typeface="+mj-lt"/>
              </a:defRPr>
            </a:lvl1pPr>
            <a:lvl2pPr>
              <a:defRPr baseline="0"/>
            </a:lvl2pPr>
          </a:lstStyle>
          <a:p>
            <a:pPr lvl="0"/>
            <a:r>
              <a:rPr lang="ru-RU" dirty="0"/>
              <a:t>Заголовок</a:t>
            </a:r>
          </a:p>
          <a:p>
            <a:pPr lvl="1"/>
            <a:r>
              <a:rPr lang="ru-RU" dirty="0"/>
              <a:t>Основной текст</a:t>
            </a:r>
            <a:endParaRPr lang="en-US" dirty="0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20"/>
          </p:nvPr>
        </p:nvSpPr>
        <p:spPr>
          <a:xfrm>
            <a:off x="5539813" y="0"/>
            <a:ext cx="6652188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5618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Цитата с фото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0253" y="2499289"/>
            <a:ext cx="7259298" cy="14700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2920" baseline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dirty="0"/>
              <a:t>Цитата с фото – на цветное фото путем наложения 80% фирменного серого цвета в режиме </a:t>
            </a:r>
            <a:r>
              <a:rPr lang="en-US" dirty="0" err="1"/>
              <a:t>Multiplay</a:t>
            </a:r>
            <a:r>
              <a:rPr lang="en-US" dirty="0"/>
              <a:t> </a:t>
            </a:r>
            <a:r>
              <a:rPr lang="ru-RU" dirty="0"/>
              <a:t>в </a:t>
            </a:r>
            <a:r>
              <a:rPr lang="en-US" dirty="0"/>
              <a:t>Photoshop</a:t>
            </a:r>
          </a:p>
        </p:txBody>
      </p:sp>
      <p:pic>
        <p:nvPicPr>
          <p:cNvPr id="15" name="Picture 14" descr="logo-VR-2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926" y="6220526"/>
            <a:ext cx="481225" cy="4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46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видео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3"/>
          </a:p>
        </p:txBody>
      </p:sp>
      <p:sp>
        <p:nvSpPr>
          <p:cNvPr id="6" name="Мультимедиа 5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426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вершающ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552313" y="5593711"/>
            <a:ext cx="4917411" cy="319260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 Иванов</a:t>
            </a:r>
          </a:p>
        </p:txBody>
      </p:sp>
      <p:sp>
        <p:nvSpPr>
          <p:cNvPr id="18" name="Текст 28"/>
          <p:cNvSpPr>
            <a:spLocks noGrp="1"/>
          </p:cNvSpPr>
          <p:nvPr>
            <p:ph type="body" sz="quarter" idx="12" hasCustomPrompt="1"/>
          </p:nvPr>
        </p:nvSpPr>
        <p:spPr>
          <a:xfrm>
            <a:off x="552314" y="5914637"/>
            <a:ext cx="4548825" cy="207868"/>
          </a:xfrm>
        </p:spPr>
        <p:txBody>
          <a:bodyPr anchor="t" anchorCtr="0">
            <a:normAutofit/>
          </a:bodyPr>
          <a:lstStyle>
            <a:lvl1pPr>
              <a:lnSpc>
                <a:spcPct val="70000"/>
              </a:lnSpc>
              <a:defRPr sz="139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Менеджер по развитию</a:t>
            </a:r>
          </a:p>
        </p:txBody>
      </p:sp>
      <p:sp>
        <p:nvSpPr>
          <p:cNvPr id="19" name="Текст 32"/>
          <p:cNvSpPr>
            <a:spLocks noGrp="1"/>
          </p:cNvSpPr>
          <p:nvPr>
            <p:ph type="body" sz="quarter" idx="13" hasCustomPrompt="1"/>
          </p:nvPr>
        </p:nvSpPr>
        <p:spPr>
          <a:xfrm>
            <a:off x="556188" y="6414051"/>
            <a:ext cx="2957509" cy="326887"/>
          </a:xfrm>
        </p:spPr>
        <p:txBody>
          <a:bodyPr>
            <a:normAutofit/>
          </a:bodyPr>
          <a:lstStyle>
            <a:lvl1pPr>
              <a:defRPr sz="1390">
                <a:solidFill>
                  <a:schemeClr val="accent1"/>
                </a:solidFill>
              </a:defRPr>
            </a:lvl1pPr>
          </a:lstStyle>
          <a:p>
            <a:pPr lvl="0"/>
            <a:fld id="{AA017F24-CCC3-42FF-BD82-1C9284883435}" type="datetime1">
              <a:rPr lang="ru-RU" smtClean="0"/>
              <a:t>13.06.2019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2179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4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C9C050-8954-574D-BD77-F1AD1384AD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381ADC4-9348-4FCC-BDB9-8679F00204BC}"/>
              </a:ext>
            </a:extLst>
          </p:cNvPr>
          <p:cNvSpPr/>
          <p:nvPr userDrawn="1"/>
        </p:nvSpPr>
        <p:spPr>
          <a:xfrm>
            <a:off x="6350" y="0"/>
            <a:ext cx="1219200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10" name="Рисунок 10">
            <a:extLst>
              <a:ext uri="{FF2B5EF4-FFF2-40B4-BE49-F238E27FC236}">
                <a16:creationId xmlns:a16="http://schemas.microsoft.com/office/drawing/2014/main" id="{BAF8C035-FAD9-48C6-81F3-56CDBB9F3359}"/>
              </a:ext>
            </a:extLst>
          </p:cNvPr>
          <p:cNvSpPr/>
          <p:nvPr userDrawn="1"/>
        </p:nvSpPr>
        <p:spPr>
          <a:xfrm>
            <a:off x="677672" y="6155605"/>
            <a:ext cx="1414094" cy="365125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783E791F-E725-49AC-B09D-51F5D43E8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3487" y="1407375"/>
            <a:ext cx="8996858" cy="2054776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E5CFEA-5819-4A98-A07E-FBB09C3FF5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2976" y="6218665"/>
            <a:ext cx="5457879" cy="36512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FontTx/>
              <a:buNone/>
              <a:defRPr/>
            </a:lvl2pPr>
          </a:lstStyle>
          <a:p>
            <a:pPr lvl="0"/>
            <a:r>
              <a:rPr lang="ru-RU" dirty="0"/>
              <a:t>2019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6C1C301F-F6DF-41CC-8A6D-8CE21350CF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2903" y="3894768"/>
            <a:ext cx="8997950" cy="13096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uk-UA" dirty="0"/>
              <a:t>ПОДЗАГОЛОВОК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33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5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42CAF35-311C-46E4-9646-38F2A964A20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783E791F-E725-49AC-B09D-51F5D43E8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3487" y="1407375"/>
            <a:ext cx="8996858" cy="2054776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E5CFEA-5819-4A98-A07E-FBB09C3FF5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2976" y="6218665"/>
            <a:ext cx="5457879" cy="36512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FontTx/>
              <a:buNone/>
              <a:defRPr/>
            </a:lvl2pPr>
          </a:lstStyle>
          <a:p>
            <a:pPr lvl="0"/>
            <a:r>
              <a:rPr lang="ru-RU" dirty="0"/>
              <a:t>2019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6C1C301F-F6DF-41CC-8A6D-8CE21350CF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2903" y="3894768"/>
            <a:ext cx="8997950" cy="13096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uk-UA" dirty="0"/>
              <a:t>ПОДЗАГОЛОВОК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0887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1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C5F7778-D421-48F0-B4A2-5446A1DEA0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r="27324"/>
          <a:stretch/>
        </p:blipFill>
        <p:spPr>
          <a:xfrm rot="5400000">
            <a:off x="7079017" y="1743105"/>
            <a:ext cx="6858000" cy="3371793"/>
          </a:xfrm>
          <a:prstGeom prst="rect">
            <a:avLst/>
          </a:prstGeom>
        </p:spPr>
      </p:pic>
      <p:sp>
        <p:nvSpPr>
          <p:cNvPr id="17" name="Текст 65">
            <a:extLst>
              <a:ext uri="{FF2B5EF4-FFF2-40B4-BE49-F238E27FC236}">
                <a16:creationId xmlns:a16="http://schemas.microsoft.com/office/drawing/2014/main" id="{C6B5D3AB-BB77-4470-8CDF-66E858C5B5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8295" y="1518531"/>
            <a:ext cx="4596457" cy="4152065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ru-RU" dirty="0"/>
              <a:t>Раздел 1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2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3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4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5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6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7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8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9</a:t>
            </a:r>
          </a:p>
        </p:txBody>
      </p:sp>
      <p:sp>
        <p:nvSpPr>
          <p:cNvPr id="33" name="Рисунок 10">
            <a:extLst>
              <a:ext uri="{FF2B5EF4-FFF2-40B4-BE49-F238E27FC236}">
                <a16:creationId xmlns:a16="http://schemas.microsoft.com/office/drawing/2014/main" id="{9B12A555-28E0-4073-9158-0524107F3C3C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77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68" name="Номер слайда 36">
            <a:extLst>
              <a:ext uri="{FF2B5EF4-FFF2-40B4-BE49-F238E27FC236}">
                <a16:creationId xmlns:a16="http://schemas.microsoft.com/office/drawing/2014/main" id="{BE1E0F57-DDE0-41C6-946D-27BE2A1FD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9" name="Footer Placeholder 3">
            <a:extLst>
              <a:ext uri="{FF2B5EF4-FFF2-40B4-BE49-F238E27FC236}">
                <a16:creationId xmlns:a16="http://schemas.microsoft.com/office/drawing/2014/main" id="{A9794AF5-192A-46FC-876A-77A2D13CDA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4172" y="6302457"/>
            <a:ext cx="4596456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6" name="Заголовок 55">
            <a:extLst>
              <a:ext uri="{FF2B5EF4-FFF2-40B4-BE49-F238E27FC236}">
                <a16:creationId xmlns:a16="http://schemas.microsoft.com/office/drawing/2014/main" id="{9077DF25-6AC2-4887-92B6-366E7F1F62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96" y="517490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СОДЕРЖАНИЕ</a:t>
            </a:r>
          </a:p>
        </p:txBody>
      </p:sp>
      <p:sp>
        <p:nvSpPr>
          <p:cNvPr id="18" name="Текст 65">
            <a:extLst>
              <a:ext uri="{FF2B5EF4-FFF2-40B4-BE49-F238E27FC236}">
                <a16:creationId xmlns:a16="http://schemas.microsoft.com/office/drawing/2014/main" id="{B78594C9-8275-4F55-A2F4-AC9F78B7F6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91826" y="1518531"/>
            <a:ext cx="504781" cy="415206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ru-RU" dirty="0"/>
              <a:t>3</a:t>
            </a:r>
          </a:p>
          <a:p>
            <a:pPr lvl="0"/>
            <a:r>
              <a:rPr lang="ru-RU" dirty="0"/>
              <a:t>4</a:t>
            </a:r>
          </a:p>
          <a:p>
            <a:pPr lvl="0"/>
            <a:r>
              <a:rPr lang="ru-RU" dirty="0"/>
              <a:t>5</a:t>
            </a:r>
          </a:p>
          <a:p>
            <a:pPr lvl="0"/>
            <a:r>
              <a:rPr lang="ru-RU" dirty="0"/>
              <a:t>6</a:t>
            </a:r>
          </a:p>
          <a:p>
            <a:pPr lvl="0"/>
            <a:r>
              <a:rPr lang="ru-RU" dirty="0"/>
              <a:t>7</a:t>
            </a:r>
          </a:p>
          <a:p>
            <a:pPr lvl="0"/>
            <a:r>
              <a:rPr lang="ru-RU" dirty="0"/>
              <a:t>8</a:t>
            </a:r>
          </a:p>
          <a:p>
            <a:pPr lvl="0"/>
            <a:r>
              <a:rPr lang="ru-RU" dirty="0"/>
              <a:t>9</a:t>
            </a:r>
          </a:p>
          <a:p>
            <a:pPr lvl="0"/>
            <a:r>
              <a:rPr lang="ru-RU" dirty="0"/>
              <a:t>10</a:t>
            </a:r>
          </a:p>
          <a:p>
            <a:pPr lvl="0"/>
            <a:r>
              <a:rPr lang="ru-RU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786710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D9938C-4C67-4AB0-8ACD-2F4C90A50B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" y="0"/>
            <a:ext cx="12189264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A08BD2-12CD-B848-A1BC-5FF272240F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823" y="2485607"/>
            <a:ext cx="4594919" cy="4365173"/>
          </a:xfrm>
          <a:prstGeom prst="rect">
            <a:avLst/>
          </a:prstGeom>
        </p:spPr>
      </p:pic>
      <p:sp>
        <p:nvSpPr>
          <p:cNvPr id="17" name="Текст 65">
            <a:extLst>
              <a:ext uri="{FF2B5EF4-FFF2-40B4-BE49-F238E27FC236}">
                <a16:creationId xmlns:a16="http://schemas.microsoft.com/office/drawing/2014/main" id="{C6B5D3AB-BB77-4470-8CDF-66E858C5B5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8295" y="1518531"/>
            <a:ext cx="4596457" cy="4152065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ru-RU" dirty="0"/>
              <a:t>Раздел 1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2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3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4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5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6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7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8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9</a:t>
            </a:r>
          </a:p>
        </p:txBody>
      </p:sp>
      <p:sp>
        <p:nvSpPr>
          <p:cNvPr id="33" name="Рисунок 10">
            <a:extLst>
              <a:ext uri="{FF2B5EF4-FFF2-40B4-BE49-F238E27FC236}">
                <a16:creationId xmlns:a16="http://schemas.microsoft.com/office/drawing/2014/main" id="{9B12A555-28E0-4073-9158-0524107F3C3C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77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68" name="Номер слайда 36">
            <a:extLst>
              <a:ext uri="{FF2B5EF4-FFF2-40B4-BE49-F238E27FC236}">
                <a16:creationId xmlns:a16="http://schemas.microsoft.com/office/drawing/2014/main" id="{BE1E0F57-DDE0-41C6-946D-27BE2A1FD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9" name="Footer Placeholder 3">
            <a:extLst>
              <a:ext uri="{FF2B5EF4-FFF2-40B4-BE49-F238E27FC236}">
                <a16:creationId xmlns:a16="http://schemas.microsoft.com/office/drawing/2014/main" id="{A9794AF5-192A-46FC-876A-77A2D13CDA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4172" y="6302457"/>
            <a:ext cx="4596456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6" name="Заголовок 55">
            <a:extLst>
              <a:ext uri="{FF2B5EF4-FFF2-40B4-BE49-F238E27FC236}">
                <a16:creationId xmlns:a16="http://schemas.microsoft.com/office/drawing/2014/main" id="{9077DF25-6AC2-4887-92B6-366E7F1F62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96" y="517490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СОДЕРЖАНИЕ</a:t>
            </a:r>
          </a:p>
        </p:txBody>
      </p:sp>
      <p:sp>
        <p:nvSpPr>
          <p:cNvPr id="18" name="Текст 65">
            <a:extLst>
              <a:ext uri="{FF2B5EF4-FFF2-40B4-BE49-F238E27FC236}">
                <a16:creationId xmlns:a16="http://schemas.microsoft.com/office/drawing/2014/main" id="{B78594C9-8275-4F55-A2F4-AC9F78B7F6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91826" y="1518531"/>
            <a:ext cx="504781" cy="415206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ru-RU" dirty="0"/>
              <a:t>3</a:t>
            </a:r>
          </a:p>
          <a:p>
            <a:pPr lvl="0"/>
            <a:r>
              <a:rPr lang="ru-RU" dirty="0"/>
              <a:t>4</a:t>
            </a:r>
          </a:p>
          <a:p>
            <a:pPr lvl="0"/>
            <a:r>
              <a:rPr lang="ru-RU" dirty="0"/>
              <a:t>5</a:t>
            </a:r>
          </a:p>
          <a:p>
            <a:pPr lvl="0"/>
            <a:r>
              <a:rPr lang="ru-RU" dirty="0"/>
              <a:t>6</a:t>
            </a:r>
          </a:p>
          <a:p>
            <a:pPr lvl="0"/>
            <a:r>
              <a:rPr lang="ru-RU" dirty="0"/>
              <a:t>7</a:t>
            </a:r>
          </a:p>
          <a:p>
            <a:pPr lvl="0"/>
            <a:r>
              <a:rPr lang="ru-RU" dirty="0"/>
              <a:t>8</a:t>
            </a:r>
          </a:p>
          <a:p>
            <a:pPr lvl="0"/>
            <a:r>
              <a:rPr lang="ru-RU" dirty="0"/>
              <a:t>9</a:t>
            </a:r>
          </a:p>
          <a:p>
            <a:pPr lvl="0"/>
            <a:r>
              <a:rPr lang="ru-RU" dirty="0"/>
              <a:t>10</a:t>
            </a:r>
          </a:p>
          <a:p>
            <a:pPr lvl="0"/>
            <a:r>
              <a:rPr lang="ru-RU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922021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2CBA38-5AE1-324A-B631-27618ED5AD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" y="0"/>
            <a:ext cx="3708400" cy="6858000"/>
          </a:xfrm>
          <a:prstGeom prst="rect">
            <a:avLst/>
          </a:prstGeom>
        </p:spPr>
      </p:pic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87825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68" name="Номер слайда 36">
            <a:extLst>
              <a:ext uri="{FF2B5EF4-FFF2-40B4-BE49-F238E27FC236}">
                <a16:creationId xmlns:a16="http://schemas.microsoft.com/office/drawing/2014/main" id="{BE1E0F57-DDE0-41C6-946D-27BE2A1FD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9" name="Footer Placeholder 3">
            <a:extLst>
              <a:ext uri="{FF2B5EF4-FFF2-40B4-BE49-F238E27FC236}">
                <a16:creationId xmlns:a16="http://schemas.microsoft.com/office/drawing/2014/main" id="{A9794AF5-192A-46FC-876A-77A2D13CDA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4172" y="6302457"/>
            <a:ext cx="4596456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6" name="Текст 65">
            <a:extLst>
              <a:ext uri="{FF2B5EF4-FFF2-40B4-BE49-F238E27FC236}">
                <a16:creationId xmlns:a16="http://schemas.microsoft.com/office/drawing/2014/main" id="{D87622BF-CB0E-4AFC-B2C7-618FCD79A2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4477" y="1518531"/>
            <a:ext cx="4596457" cy="4152065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ru-RU" dirty="0"/>
              <a:t>Раздел 1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2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3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4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5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6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7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8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9</a:t>
            </a:r>
          </a:p>
        </p:txBody>
      </p:sp>
      <p:sp>
        <p:nvSpPr>
          <p:cNvPr id="17" name="Текст 65">
            <a:extLst>
              <a:ext uri="{FF2B5EF4-FFF2-40B4-BE49-F238E27FC236}">
                <a16:creationId xmlns:a16="http://schemas.microsoft.com/office/drawing/2014/main" id="{3236E89C-BBB3-4334-A659-B5D89BB1C0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8008" y="1518531"/>
            <a:ext cx="504781" cy="415206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ru-RU" dirty="0"/>
              <a:t>3</a:t>
            </a:r>
          </a:p>
          <a:p>
            <a:pPr lvl="0"/>
            <a:r>
              <a:rPr lang="ru-RU" dirty="0"/>
              <a:t>4</a:t>
            </a:r>
          </a:p>
          <a:p>
            <a:pPr lvl="0"/>
            <a:r>
              <a:rPr lang="ru-RU" dirty="0"/>
              <a:t>5</a:t>
            </a:r>
          </a:p>
          <a:p>
            <a:pPr lvl="0"/>
            <a:r>
              <a:rPr lang="ru-RU" dirty="0"/>
              <a:t>6</a:t>
            </a:r>
          </a:p>
          <a:p>
            <a:pPr lvl="0"/>
            <a:r>
              <a:rPr lang="ru-RU" dirty="0"/>
              <a:t>7</a:t>
            </a:r>
          </a:p>
          <a:p>
            <a:pPr lvl="0"/>
            <a:r>
              <a:rPr lang="ru-RU" dirty="0"/>
              <a:t>8</a:t>
            </a:r>
          </a:p>
          <a:p>
            <a:pPr lvl="0"/>
            <a:r>
              <a:rPr lang="ru-RU" dirty="0"/>
              <a:t>9</a:t>
            </a:r>
          </a:p>
          <a:p>
            <a:pPr lvl="0"/>
            <a:r>
              <a:rPr lang="ru-RU" dirty="0"/>
              <a:t>10</a:t>
            </a:r>
          </a:p>
          <a:p>
            <a:pPr lvl="0"/>
            <a:r>
              <a:rPr lang="ru-RU" dirty="0"/>
              <a:t>11</a:t>
            </a:r>
          </a:p>
        </p:txBody>
      </p:sp>
      <p:sp>
        <p:nvSpPr>
          <p:cNvPr id="20" name="Рисунок 10">
            <a:extLst>
              <a:ext uri="{FF2B5EF4-FFF2-40B4-BE49-F238E27FC236}">
                <a16:creationId xmlns:a16="http://schemas.microsoft.com/office/drawing/2014/main" id="{D27C31F3-103D-47D2-AAA2-8ADEBB3F0764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0" name="Заголовок 55">
            <a:extLst>
              <a:ext uri="{FF2B5EF4-FFF2-40B4-BE49-F238E27FC236}">
                <a16:creationId xmlns:a16="http://schemas.microsoft.com/office/drawing/2014/main" id="{72682770-EF1B-44CB-850C-8F74C49E1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4477" y="517490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СОДЕРЖАНИЕ</a:t>
            </a:r>
          </a:p>
        </p:txBody>
      </p:sp>
    </p:spTree>
    <p:extLst>
      <p:ext uri="{BB962C8B-B14F-4D97-AF65-F5344CB8AC3E}">
        <p14:creationId xmlns:p14="http://schemas.microsoft.com/office/powerpoint/2010/main" val="2484726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84760B-1D8F-A749-B3B3-5B909B10A3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6" y="0"/>
            <a:ext cx="3708400" cy="6858000"/>
          </a:xfrm>
          <a:prstGeom prst="rect">
            <a:avLst/>
          </a:prstGeom>
        </p:spPr>
      </p:pic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87825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68" name="Номер слайда 36">
            <a:extLst>
              <a:ext uri="{FF2B5EF4-FFF2-40B4-BE49-F238E27FC236}">
                <a16:creationId xmlns:a16="http://schemas.microsoft.com/office/drawing/2014/main" id="{BE1E0F57-DDE0-41C6-946D-27BE2A1FD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9" name="Footer Placeholder 3">
            <a:extLst>
              <a:ext uri="{FF2B5EF4-FFF2-40B4-BE49-F238E27FC236}">
                <a16:creationId xmlns:a16="http://schemas.microsoft.com/office/drawing/2014/main" id="{A9794AF5-192A-46FC-876A-77A2D13CDA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4172" y="6302457"/>
            <a:ext cx="4596456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6" name="Текст 65">
            <a:extLst>
              <a:ext uri="{FF2B5EF4-FFF2-40B4-BE49-F238E27FC236}">
                <a16:creationId xmlns:a16="http://schemas.microsoft.com/office/drawing/2014/main" id="{D87622BF-CB0E-4AFC-B2C7-618FCD79A2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4477" y="1518531"/>
            <a:ext cx="4596457" cy="4152065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ru-RU" dirty="0"/>
              <a:t>Раздел 1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2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3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4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5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6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7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8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9</a:t>
            </a:r>
          </a:p>
        </p:txBody>
      </p:sp>
      <p:sp>
        <p:nvSpPr>
          <p:cNvPr id="17" name="Текст 65">
            <a:extLst>
              <a:ext uri="{FF2B5EF4-FFF2-40B4-BE49-F238E27FC236}">
                <a16:creationId xmlns:a16="http://schemas.microsoft.com/office/drawing/2014/main" id="{3236E89C-BBB3-4334-A659-B5D89BB1C0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8008" y="1518531"/>
            <a:ext cx="504781" cy="415206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ru-RU" dirty="0"/>
              <a:t>3</a:t>
            </a:r>
          </a:p>
          <a:p>
            <a:pPr lvl="0"/>
            <a:r>
              <a:rPr lang="ru-RU" dirty="0"/>
              <a:t>4</a:t>
            </a:r>
          </a:p>
          <a:p>
            <a:pPr lvl="0"/>
            <a:r>
              <a:rPr lang="ru-RU" dirty="0"/>
              <a:t>5</a:t>
            </a:r>
          </a:p>
          <a:p>
            <a:pPr lvl="0"/>
            <a:r>
              <a:rPr lang="ru-RU" dirty="0"/>
              <a:t>6</a:t>
            </a:r>
          </a:p>
          <a:p>
            <a:pPr lvl="0"/>
            <a:r>
              <a:rPr lang="ru-RU" dirty="0"/>
              <a:t>7</a:t>
            </a:r>
          </a:p>
          <a:p>
            <a:pPr lvl="0"/>
            <a:r>
              <a:rPr lang="ru-RU" dirty="0"/>
              <a:t>8</a:t>
            </a:r>
          </a:p>
          <a:p>
            <a:pPr lvl="0"/>
            <a:r>
              <a:rPr lang="ru-RU" dirty="0"/>
              <a:t>9</a:t>
            </a:r>
          </a:p>
          <a:p>
            <a:pPr lvl="0"/>
            <a:r>
              <a:rPr lang="ru-RU" dirty="0"/>
              <a:t>10</a:t>
            </a:r>
          </a:p>
          <a:p>
            <a:pPr lvl="0"/>
            <a:r>
              <a:rPr lang="ru-RU" dirty="0"/>
              <a:t>11</a:t>
            </a:r>
          </a:p>
        </p:txBody>
      </p:sp>
      <p:sp>
        <p:nvSpPr>
          <p:cNvPr id="9" name="Заголовок 55">
            <a:extLst>
              <a:ext uri="{FF2B5EF4-FFF2-40B4-BE49-F238E27FC236}">
                <a16:creationId xmlns:a16="http://schemas.microsoft.com/office/drawing/2014/main" id="{BB9948AF-D202-41B4-B725-5C48C41FA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4477" y="517490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СОДЕРЖАНИЕ</a:t>
            </a:r>
          </a:p>
        </p:txBody>
      </p:sp>
    </p:spTree>
    <p:extLst>
      <p:ext uri="{BB962C8B-B14F-4D97-AF65-F5344CB8AC3E}">
        <p14:creationId xmlns:p14="http://schemas.microsoft.com/office/powerpoint/2010/main" val="3990476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8FA5F8-BA4E-3B4A-9A5B-D8FED8345A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0"/>
            <a:ext cx="7010400" cy="6858000"/>
          </a:xfrm>
          <a:prstGeom prst="rect">
            <a:avLst/>
          </a:prstGeom>
        </p:spPr>
      </p:pic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927174DD-92ED-4669-8EAA-2280A3FF3584}"/>
              </a:ext>
            </a:extLst>
          </p:cNvPr>
          <p:cNvSpPr txBox="1">
            <a:spLocks/>
          </p:cNvSpPr>
          <p:nvPr userDrawn="1"/>
        </p:nvSpPr>
        <p:spPr>
          <a:xfrm>
            <a:off x="554425" y="6089376"/>
            <a:ext cx="5499536" cy="2865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fld id="{27371BF6-ED0E-4744-A3B5-B78A7701AE38}" type="datetime1">
              <a:rPr lang="ru-RU" sz="160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05.10.2020</a:t>
            </a:fld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605BA05C-F7CB-41B4-97F4-E12834A5F6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424" y="3886830"/>
            <a:ext cx="4858404" cy="1325563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r>
              <a:rPr lang="ru-RU" dirty="0" smtClean="0"/>
              <a:t>НАЗВАНИЕ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4BF252-FC32-4C5D-A1CA-B9706EFBFB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35" y="2520976"/>
            <a:ext cx="3320675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977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Место для вставки изображения">
            <a:extLst>
              <a:ext uri="{FF2B5EF4-FFF2-40B4-BE49-F238E27FC236}">
                <a16:creationId xmlns:a16="http://schemas.microsoft.com/office/drawing/2014/main" id="{DDF99450-6DAE-4865-BB58-640DA989E4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904" y="1905"/>
            <a:ext cx="3563787" cy="6856095"/>
          </a:xfrm>
          <a:custGeom>
            <a:avLst/>
            <a:gdLst>
              <a:gd name="connsiteX0" fmla="*/ 0 w 3600450"/>
              <a:gd name="connsiteY0" fmla="*/ 0 h 6859586"/>
              <a:gd name="connsiteX1" fmla="*/ 2978255 w 3600450"/>
              <a:gd name="connsiteY1" fmla="*/ 1347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0" fmla="*/ 0 w 3600450"/>
              <a:gd name="connsiteY0" fmla="*/ 0 h 6859586"/>
              <a:gd name="connsiteX1" fmla="*/ 2982528 w 3600450"/>
              <a:gd name="connsiteY1" fmla="*/ 1347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00450"/>
              <a:gd name="connsiteY0" fmla="*/ 0 h 6859586"/>
              <a:gd name="connsiteX1" fmla="*/ 3003892 w 3600450"/>
              <a:gd name="connsiteY1" fmla="*/ 5620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00450"/>
              <a:gd name="connsiteY0" fmla="*/ 0 h 6859586"/>
              <a:gd name="connsiteX1" fmla="*/ 3003892 w 3600450"/>
              <a:gd name="connsiteY1" fmla="*/ 5620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00450"/>
              <a:gd name="connsiteY0" fmla="*/ 0 h 6859586"/>
              <a:gd name="connsiteX1" fmla="*/ 3003892 w 3600450"/>
              <a:gd name="connsiteY1" fmla="*/ 5620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5470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592915 w 3630759"/>
              <a:gd name="connsiteY2" fmla="*/ 3002939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592915 w 3630759"/>
              <a:gd name="connsiteY2" fmla="*/ 3002939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618553 w 3630759"/>
              <a:gd name="connsiteY2" fmla="*/ 3007212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618553 w 3630759"/>
              <a:gd name="connsiteY2" fmla="*/ 3007212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8906"/>
              <a:gd name="connsiteY0" fmla="*/ 0 h 6859586"/>
              <a:gd name="connsiteX1" fmla="*/ 3003892 w 3638906"/>
              <a:gd name="connsiteY1" fmla="*/ 5620 h 6859586"/>
              <a:gd name="connsiteX2" fmla="*/ 3618553 w 3638906"/>
              <a:gd name="connsiteY2" fmla="*/ 3007212 h 6859586"/>
              <a:gd name="connsiteX3" fmla="*/ 3600450 w 3638906"/>
              <a:gd name="connsiteY3" fmla="*/ 3416726 h 6859586"/>
              <a:gd name="connsiteX4" fmla="*/ 3638906 w 3638906"/>
              <a:gd name="connsiteY4" fmla="*/ 3458618 h 6859586"/>
              <a:gd name="connsiteX5" fmla="*/ 3630722 w 3638906"/>
              <a:gd name="connsiteY5" fmla="*/ 3857879 h 6859586"/>
              <a:gd name="connsiteX6" fmla="*/ 3025470 w 3638906"/>
              <a:gd name="connsiteY6" fmla="*/ 6859586 h 6859586"/>
              <a:gd name="connsiteX7" fmla="*/ 0 w 3638906"/>
              <a:gd name="connsiteY7" fmla="*/ 6859586 h 6859586"/>
              <a:gd name="connsiteX8" fmla="*/ 0 w 3638906"/>
              <a:gd name="connsiteY8" fmla="*/ 0 h 6859586"/>
              <a:gd name="connsiteX0" fmla="*/ 0 w 3638906"/>
              <a:gd name="connsiteY0" fmla="*/ 0 h 6859586"/>
              <a:gd name="connsiteX1" fmla="*/ 3003892 w 3638906"/>
              <a:gd name="connsiteY1" fmla="*/ 5620 h 6859586"/>
              <a:gd name="connsiteX2" fmla="*/ 3618553 w 3638906"/>
              <a:gd name="connsiteY2" fmla="*/ 3007212 h 6859586"/>
              <a:gd name="connsiteX3" fmla="*/ 3638906 w 3638906"/>
              <a:gd name="connsiteY3" fmla="*/ 3420999 h 6859586"/>
              <a:gd name="connsiteX4" fmla="*/ 3638906 w 3638906"/>
              <a:gd name="connsiteY4" fmla="*/ 3458618 h 6859586"/>
              <a:gd name="connsiteX5" fmla="*/ 3630722 w 3638906"/>
              <a:gd name="connsiteY5" fmla="*/ 3857879 h 6859586"/>
              <a:gd name="connsiteX6" fmla="*/ 3025470 w 3638906"/>
              <a:gd name="connsiteY6" fmla="*/ 6859586 h 6859586"/>
              <a:gd name="connsiteX7" fmla="*/ 0 w 3638906"/>
              <a:gd name="connsiteY7" fmla="*/ 6859586 h 6859586"/>
              <a:gd name="connsiteX8" fmla="*/ 0 w 3638906"/>
              <a:gd name="connsiteY8" fmla="*/ 0 h 6859586"/>
              <a:gd name="connsiteX0" fmla="*/ 74295 w 3638906"/>
              <a:gd name="connsiteY0" fmla="*/ 0 h 6857681"/>
              <a:gd name="connsiteX1" fmla="*/ 3003892 w 3638906"/>
              <a:gd name="connsiteY1" fmla="*/ 3715 h 6857681"/>
              <a:gd name="connsiteX2" fmla="*/ 3618553 w 3638906"/>
              <a:gd name="connsiteY2" fmla="*/ 3005307 h 6857681"/>
              <a:gd name="connsiteX3" fmla="*/ 3638906 w 3638906"/>
              <a:gd name="connsiteY3" fmla="*/ 3419094 h 6857681"/>
              <a:gd name="connsiteX4" fmla="*/ 3638906 w 3638906"/>
              <a:gd name="connsiteY4" fmla="*/ 3456713 h 6857681"/>
              <a:gd name="connsiteX5" fmla="*/ 3630722 w 3638906"/>
              <a:gd name="connsiteY5" fmla="*/ 3855974 h 6857681"/>
              <a:gd name="connsiteX6" fmla="*/ 3025470 w 3638906"/>
              <a:gd name="connsiteY6" fmla="*/ 6857681 h 6857681"/>
              <a:gd name="connsiteX7" fmla="*/ 0 w 3638906"/>
              <a:gd name="connsiteY7" fmla="*/ 6857681 h 6857681"/>
              <a:gd name="connsiteX8" fmla="*/ 74295 w 3638906"/>
              <a:gd name="connsiteY8" fmla="*/ 0 h 6857681"/>
              <a:gd name="connsiteX0" fmla="*/ 0 w 3564611"/>
              <a:gd name="connsiteY0" fmla="*/ 0 h 6857681"/>
              <a:gd name="connsiteX1" fmla="*/ 2929597 w 3564611"/>
              <a:gd name="connsiteY1" fmla="*/ 3715 h 6857681"/>
              <a:gd name="connsiteX2" fmla="*/ 3544258 w 3564611"/>
              <a:gd name="connsiteY2" fmla="*/ 3005307 h 6857681"/>
              <a:gd name="connsiteX3" fmla="*/ 3564611 w 3564611"/>
              <a:gd name="connsiteY3" fmla="*/ 3419094 h 6857681"/>
              <a:gd name="connsiteX4" fmla="*/ 3564611 w 3564611"/>
              <a:gd name="connsiteY4" fmla="*/ 3456713 h 6857681"/>
              <a:gd name="connsiteX5" fmla="*/ 3556427 w 3564611"/>
              <a:gd name="connsiteY5" fmla="*/ 3855974 h 6857681"/>
              <a:gd name="connsiteX6" fmla="*/ 2951175 w 3564611"/>
              <a:gd name="connsiteY6" fmla="*/ 6857681 h 6857681"/>
              <a:gd name="connsiteX7" fmla="*/ 1905 w 3564611"/>
              <a:gd name="connsiteY7" fmla="*/ 6855776 h 6857681"/>
              <a:gd name="connsiteX8" fmla="*/ 0 w 3564611"/>
              <a:gd name="connsiteY8" fmla="*/ 0 h 685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4611" h="6857681">
                <a:moveTo>
                  <a:pt x="0" y="0"/>
                </a:moveTo>
                <a:lnTo>
                  <a:pt x="2929597" y="3715"/>
                </a:lnTo>
                <a:cubicBezTo>
                  <a:pt x="3339889" y="1062708"/>
                  <a:pt x="3492538" y="2021433"/>
                  <a:pt x="3544258" y="3005307"/>
                </a:cubicBezTo>
                <a:lnTo>
                  <a:pt x="3564611" y="3419094"/>
                </a:lnTo>
                <a:lnTo>
                  <a:pt x="3564611" y="3456713"/>
                </a:lnTo>
                <a:cubicBezTo>
                  <a:pt x="3563307" y="3591224"/>
                  <a:pt x="3557731" y="3721463"/>
                  <a:pt x="3556427" y="3855974"/>
                </a:cubicBezTo>
                <a:cubicBezTo>
                  <a:pt x="3520356" y="4853730"/>
                  <a:pt x="3333460" y="5845055"/>
                  <a:pt x="2951175" y="6857681"/>
                </a:cubicBezTo>
                <a:lnTo>
                  <a:pt x="1905" y="6855776"/>
                </a:lnTo>
                <a:lnTo>
                  <a:pt x="0" y="0"/>
                </a:lnTo>
                <a:close/>
              </a:path>
            </a:pathLst>
          </a:custGeom>
        </p:spPr>
      </p:sp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87825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68" name="Номер слайда 36">
            <a:extLst>
              <a:ext uri="{FF2B5EF4-FFF2-40B4-BE49-F238E27FC236}">
                <a16:creationId xmlns:a16="http://schemas.microsoft.com/office/drawing/2014/main" id="{BE1E0F57-DDE0-41C6-946D-27BE2A1FD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9" name="Footer Placeholder 3">
            <a:extLst>
              <a:ext uri="{FF2B5EF4-FFF2-40B4-BE49-F238E27FC236}">
                <a16:creationId xmlns:a16="http://schemas.microsoft.com/office/drawing/2014/main" id="{A9794AF5-192A-46FC-876A-77A2D13CDA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4172" y="6302457"/>
            <a:ext cx="4596456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6" name="Текст 65">
            <a:extLst>
              <a:ext uri="{FF2B5EF4-FFF2-40B4-BE49-F238E27FC236}">
                <a16:creationId xmlns:a16="http://schemas.microsoft.com/office/drawing/2014/main" id="{D87622BF-CB0E-4AFC-B2C7-618FCD79A2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4477" y="1518531"/>
            <a:ext cx="4596457" cy="4152065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ru-RU" dirty="0"/>
              <a:t>Раздел 1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2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3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4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5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6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7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8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9</a:t>
            </a:r>
          </a:p>
        </p:txBody>
      </p:sp>
      <p:sp>
        <p:nvSpPr>
          <p:cNvPr id="17" name="Текст 65">
            <a:extLst>
              <a:ext uri="{FF2B5EF4-FFF2-40B4-BE49-F238E27FC236}">
                <a16:creationId xmlns:a16="http://schemas.microsoft.com/office/drawing/2014/main" id="{3236E89C-BBB3-4334-A659-B5D89BB1C0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8008" y="1518531"/>
            <a:ext cx="504781" cy="415206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ru-RU" dirty="0"/>
              <a:t>3</a:t>
            </a:r>
          </a:p>
          <a:p>
            <a:pPr lvl="0"/>
            <a:r>
              <a:rPr lang="ru-RU" dirty="0"/>
              <a:t>4</a:t>
            </a:r>
          </a:p>
          <a:p>
            <a:pPr lvl="0"/>
            <a:r>
              <a:rPr lang="ru-RU" dirty="0"/>
              <a:t>5</a:t>
            </a:r>
          </a:p>
          <a:p>
            <a:pPr lvl="0"/>
            <a:r>
              <a:rPr lang="ru-RU" dirty="0"/>
              <a:t>6</a:t>
            </a:r>
          </a:p>
          <a:p>
            <a:pPr lvl="0"/>
            <a:r>
              <a:rPr lang="ru-RU" dirty="0"/>
              <a:t>7</a:t>
            </a:r>
          </a:p>
          <a:p>
            <a:pPr lvl="0"/>
            <a:r>
              <a:rPr lang="ru-RU" dirty="0"/>
              <a:t>8</a:t>
            </a:r>
          </a:p>
          <a:p>
            <a:pPr lvl="0"/>
            <a:r>
              <a:rPr lang="ru-RU" dirty="0"/>
              <a:t>9</a:t>
            </a:r>
          </a:p>
          <a:p>
            <a:pPr lvl="0"/>
            <a:r>
              <a:rPr lang="ru-RU" dirty="0"/>
              <a:t>10</a:t>
            </a:r>
          </a:p>
          <a:p>
            <a:pPr lvl="0"/>
            <a:r>
              <a:rPr lang="ru-RU" dirty="0"/>
              <a:t>11</a:t>
            </a:r>
          </a:p>
        </p:txBody>
      </p:sp>
      <p:sp>
        <p:nvSpPr>
          <p:cNvPr id="20" name="Рисунок 10">
            <a:extLst>
              <a:ext uri="{FF2B5EF4-FFF2-40B4-BE49-F238E27FC236}">
                <a16:creationId xmlns:a16="http://schemas.microsoft.com/office/drawing/2014/main" id="{D27C31F3-103D-47D2-AAA2-8ADEBB3F0764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1" name="Заголовок 55">
            <a:extLst>
              <a:ext uri="{FF2B5EF4-FFF2-40B4-BE49-F238E27FC236}">
                <a16:creationId xmlns:a16="http://schemas.microsoft.com/office/drawing/2014/main" id="{4D2D4FD9-17A8-44AA-8172-CD946555D4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4477" y="517490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СОДЕРЖАНИЕ</a:t>
            </a:r>
          </a:p>
        </p:txBody>
      </p:sp>
    </p:spTree>
    <p:extLst>
      <p:ext uri="{BB962C8B-B14F-4D97-AF65-F5344CB8AC3E}">
        <p14:creationId xmlns:p14="http://schemas.microsoft.com/office/powerpoint/2010/main" val="268849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01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Рисунок 10">
            <a:extLst>
              <a:ext uri="{FF2B5EF4-FFF2-40B4-BE49-F238E27FC236}">
                <a16:creationId xmlns:a16="http://schemas.microsoft.com/office/drawing/2014/main" id="{6739C8B6-E13C-46A2-A92F-A99C27A21C9A}"/>
              </a:ext>
            </a:extLst>
          </p:cNvPr>
          <p:cNvSpPr/>
          <p:nvPr userDrawn="1"/>
        </p:nvSpPr>
        <p:spPr>
          <a:xfrm>
            <a:off x="-1" y="0"/>
            <a:ext cx="3518185" cy="6858000"/>
          </a:xfrm>
          <a:custGeom>
            <a:avLst/>
            <a:gdLst>
              <a:gd name="connsiteX0" fmla="*/ 2947403 w 3518185"/>
              <a:gd name="connsiteY0" fmla="*/ 0 h 6858000"/>
              <a:gd name="connsiteX1" fmla="*/ 0 w 3518185"/>
              <a:gd name="connsiteY1" fmla="*/ 0 h 6858000"/>
              <a:gd name="connsiteX2" fmla="*/ 0 w 3518185"/>
              <a:gd name="connsiteY2" fmla="*/ 6858000 h 6858000"/>
              <a:gd name="connsiteX3" fmla="*/ 2945557 w 3518185"/>
              <a:gd name="connsiteY3" fmla="*/ 6858000 h 6858000"/>
              <a:gd name="connsiteX4" fmla="*/ 3518185 w 3518185"/>
              <a:gd name="connsiteY4" fmla="*/ 3425925 h 6858000"/>
              <a:gd name="connsiteX5" fmla="*/ 2947403 w 3518185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18185" h="6858000">
                <a:moveTo>
                  <a:pt x="2947403" y="0"/>
                </a:moveTo>
                <a:lnTo>
                  <a:pt x="0" y="0"/>
                </a:lnTo>
                <a:lnTo>
                  <a:pt x="0" y="6858000"/>
                </a:lnTo>
                <a:lnTo>
                  <a:pt x="2945557" y="6858000"/>
                </a:lnTo>
                <a:cubicBezTo>
                  <a:pt x="3316443" y="5782247"/>
                  <a:pt x="3518185" y="4627766"/>
                  <a:pt x="3518185" y="3425925"/>
                </a:cubicBezTo>
                <a:cubicBezTo>
                  <a:pt x="3518185" y="2226544"/>
                  <a:pt x="3317673" y="1073908"/>
                  <a:pt x="2947403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614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67" name="Текст 65">
            <a:extLst>
              <a:ext uri="{FF2B5EF4-FFF2-40B4-BE49-F238E27FC236}">
                <a16:creationId xmlns:a16="http://schemas.microsoft.com/office/drawing/2014/main" id="{67BC9B83-C474-42B5-91D0-3176EE6F47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407" y="4470845"/>
            <a:ext cx="2069585" cy="945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uk-UA" dirty="0"/>
              <a:t>ТЕМА СЛАЙДА</a:t>
            </a:r>
            <a:endParaRPr lang="ru-RU" dirty="0"/>
          </a:p>
        </p:txBody>
      </p:sp>
      <p:sp>
        <p:nvSpPr>
          <p:cNvPr id="33" name="Рисунок 10">
            <a:extLst>
              <a:ext uri="{FF2B5EF4-FFF2-40B4-BE49-F238E27FC236}">
                <a16:creationId xmlns:a16="http://schemas.microsoft.com/office/drawing/2014/main" id="{9B12A555-28E0-4073-9158-0524107F3C3C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87825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66" name="Текст 65">
            <a:extLst>
              <a:ext uri="{FF2B5EF4-FFF2-40B4-BE49-F238E27FC236}">
                <a16:creationId xmlns:a16="http://schemas.microsoft.com/office/drawing/2014/main" id="{C12346C9-A789-4F56-A687-AA3BB1EA7F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7825" y="2075580"/>
            <a:ext cx="4736830" cy="27797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endParaRPr lang="ru-RU" dirty="0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68E0E182-AF8D-414A-8E45-24F35C47979F}"/>
              </a:ext>
            </a:extLst>
          </p:cNvPr>
          <p:cNvSpPr/>
          <p:nvPr/>
        </p:nvSpPr>
        <p:spPr>
          <a:xfrm>
            <a:off x="610986" y="2217752"/>
            <a:ext cx="1856641" cy="185664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Заголовок 55">
            <a:extLst>
              <a:ext uri="{FF2B5EF4-FFF2-40B4-BE49-F238E27FC236}">
                <a16:creationId xmlns:a16="http://schemas.microsoft.com/office/drawing/2014/main" id="{5D9DF407-4F18-42A8-95C4-474F66CA7E6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187282" y="517490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59" name="Текст 54">
            <a:extLst>
              <a:ext uri="{FF2B5EF4-FFF2-40B4-BE49-F238E27FC236}">
                <a16:creationId xmlns:a16="http://schemas.microsoft.com/office/drawing/2014/main" id="{7A801DB1-F177-49C2-A86A-15BBBF1920DD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9146145" y="2075306"/>
            <a:ext cx="2121719" cy="27802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 sz="1400" dirty="0" err="1"/>
              <a:t>Nullam</a:t>
            </a:r>
            <a:r>
              <a:rPr lang="en-US" sz="1400" dirty="0"/>
              <a:t> dictum </a:t>
            </a:r>
            <a:r>
              <a:rPr lang="en-US" sz="1400" dirty="0" err="1"/>
              <a:t>felis</a:t>
            </a:r>
            <a:r>
              <a:rPr lang="en-US" sz="1400" dirty="0"/>
              <a:t> </a:t>
            </a:r>
            <a:r>
              <a:rPr lang="en-US" sz="1400" dirty="0" err="1"/>
              <a:t>eu</a:t>
            </a:r>
            <a:r>
              <a:rPr lang="en-US" sz="1400" dirty="0"/>
              <a:t> </a:t>
            </a:r>
            <a:r>
              <a:rPr lang="en-US" sz="1400" dirty="0" err="1"/>
              <a:t>pede</a:t>
            </a:r>
            <a:r>
              <a:rPr lang="en-US" sz="1400" dirty="0"/>
              <a:t> </a:t>
            </a:r>
            <a:r>
              <a:rPr lang="en-US" sz="1400" dirty="0" err="1"/>
              <a:t>mollis</a:t>
            </a:r>
            <a:r>
              <a:rPr lang="en-US" sz="1400" dirty="0"/>
              <a:t> </a:t>
            </a:r>
            <a:r>
              <a:rPr lang="en-US" sz="1400" dirty="0" err="1"/>
              <a:t>pretium</a:t>
            </a:r>
            <a:r>
              <a:rPr lang="en-US" sz="1400" dirty="0"/>
              <a:t>. Integer </a:t>
            </a:r>
            <a:r>
              <a:rPr lang="en-US" sz="1400" dirty="0" err="1"/>
              <a:t>tincidunt</a:t>
            </a:r>
            <a:r>
              <a:rPr lang="en-US" sz="1400" dirty="0"/>
              <a:t>. Cras </a:t>
            </a:r>
            <a:r>
              <a:rPr lang="en-US" sz="1400" dirty="0" err="1"/>
              <a:t>dapibus</a:t>
            </a:r>
            <a:r>
              <a:rPr lang="en-US" sz="1400" dirty="0"/>
              <a:t>. </a:t>
            </a:r>
            <a:r>
              <a:rPr lang="en-US" sz="1400" dirty="0" err="1"/>
              <a:t>Vivamus</a:t>
            </a:r>
            <a:r>
              <a:rPr lang="en-US" sz="1400" dirty="0"/>
              <a:t> </a:t>
            </a:r>
            <a:r>
              <a:rPr lang="en-US" sz="1400" dirty="0" err="1"/>
              <a:t>elementum</a:t>
            </a:r>
            <a:r>
              <a:rPr lang="en-US" sz="1400" dirty="0"/>
              <a:t> semper nisi. </a:t>
            </a:r>
            <a:r>
              <a:rPr lang="en-US" sz="1400" dirty="0" err="1"/>
              <a:t>Aenean</a:t>
            </a:r>
            <a:r>
              <a:rPr lang="en-US" sz="1400" dirty="0"/>
              <a:t> </a:t>
            </a:r>
            <a:r>
              <a:rPr lang="en-US" sz="1400" dirty="0" err="1"/>
              <a:t>vulputate</a:t>
            </a:r>
            <a:r>
              <a:rPr lang="en-US" sz="1400" dirty="0"/>
              <a:t> </a:t>
            </a:r>
            <a:r>
              <a:rPr lang="en-US" sz="1400" dirty="0" err="1"/>
              <a:t>eleifend</a:t>
            </a:r>
            <a:r>
              <a:rPr lang="en-US" sz="1400" dirty="0"/>
              <a:t> </a:t>
            </a:r>
            <a:r>
              <a:rPr lang="en-US" sz="1400" dirty="0" err="1"/>
              <a:t>tellus</a:t>
            </a:r>
            <a:r>
              <a:rPr lang="en-US" sz="1400" dirty="0"/>
              <a:t>.</a:t>
            </a:r>
            <a:endParaRPr lang="ru-RU" sz="1400" b="1" dirty="0"/>
          </a:p>
        </p:txBody>
      </p:sp>
      <p:sp>
        <p:nvSpPr>
          <p:cNvPr id="62" name="Текст 61">
            <a:extLst>
              <a:ext uri="{FF2B5EF4-FFF2-40B4-BE49-F238E27FC236}">
                <a16:creationId xmlns:a16="http://schemas.microsoft.com/office/drawing/2014/main" id="{8E4AC4AF-7703-4F47-8108-7FAF09E9A35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187825" y="1534568"/>
            <a:ext cx="7289800" cy="34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400" b="1" dirty="0"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dirty="0"/>
              <a:t>ЗАГОЛОВОК</a:t>
            </a:r>
            <a:endParaRPr lang="ru-RU" dirty="0"/>
          </a:p>
        </p:txBody>
      </p:sp>
      <p:sp>
        <p:nvSpPr>
          <p:cNvPr id="68" name="Номер слайда 36">
            <a:extLst>
              <a:ext uri="{FF2B5EF4-FFF2-40B4-BE49-F238E27FC236}">
                <a16:creationId xmlns:a16="http://schemas.microsoft.com/office/drawing/2014/main" id="{BE1E0F57-DDE0-41C6-946D-27BE2A1FD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9" name="Footer Placeholder 3">
            <a:extLst>
              <a:ext uri="{FF2B5EF4-FFF2-40B4-BE49-F238E27FC236}">
                <a16:creationId xmlns:a16="http://schemas.microsoft.com/office/drawing/2014/main" id="{A9794AF5-192A-46FC-876A-77A2D13CDA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4172" y="6302457"/>
            <a:ext cx="4596456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</p:spTree>
    <p:extLst>
      <p:ext uri="{BB962C8B-B14F-4D97-AF65-F5344CB8AC3E}">
        <p14:creationId xmlns:p14="http://schemas.microsoft.com/office/powerpoint/2010/main" val="2750552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001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Рисунок 10">
            <a:extLst>
              <a:ext uri="{FF2B5EF4-FFF2-40B4-BE49-F238E27FC236}">
                <a16:creationId xmlns:a16="http://schemas.microsoft.com/office/drawing/2014/main" id="{6739C8B6-E13C-46A2-A92F-A99C27A21C9A}"/>
              </a:ext>
            </a:extLst>
          </p:cNvPr>
          <p:cNvSpPr/>
          <p:nvPr userDrawn="1"/>
        </p:nvSpPr>
        <p:spPr>
          <a:xfrm rot="10800000">
            <a:off x="7165562" y="0"/>
            <a:ext cx="3518185" cy="6858000"/>
          </a:xfrm>
          <a:custGeom>
            <a:avLst/>
            <a:gdLst>
              <a:gd name="connsiteX0" fmla="*/ 2947403 w 3518185"/>
              <a:gd name="connsiteY0" fmla="*/ 0 h 6858000"/>
              <a:gd name="connsiteX1" fmla="*/ 0 w 3518185"/>
              <a:gd name="connsiteY1" fmla="*/ 0 h 6858000"/>
              <a:gd name="connsiteX2" fmla="*/ 0 w 3518185"/>
              <a:gd name="connsiteY2" fmla="*/ 6858000 h 6858000"/>
              <a:gd name="connsiteX3" fmla="*/ 2945557 w 3518185"/>
              <a:gd name="connsiteY3" fmla="*/ 6858000 h 6858000"/>
              <a:gd name="connsiteX4" fmla="*/ 3518185 w 3518185"/>
              <a:gd name="connsiteY4" fmla="*/ 3425925 h 6858000"/>
              <a:gd name="connsiteX5" fmla="*/ 2947403 w 3518185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18185" h="6858000">
                <a:moveTo>
                  <a:pt x="2947403" y="0"/>
                </a:moveTo>
                <a:lnTo>
                  <a:pt x="0" y="0"/>
                </a:lnTo>
                <a:lnTo>
                  <a:pt x="0" y="6858000"/>
                </a:lnTo>
                <a:lnTo>
                  <a:pt x="2945557" y="6858000"/>
                </a:lnTo>
                <a:cubicBezTo>
                  <a:pt x="3316443" y="5782247"/>
                  <a:pt x="3518185" y="4627766"/>
                  <a:pt x="3518185" y="3425925"/>
                </a:cubicBezTo>
                <a:cubicBezTo>
                  <a:pt x="3518185" y="2226544"/>
                  <a:pt x="3317673" y="1073908"/>
                  <a:pt x="2947403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614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Рисунок 10">
            <a:extLst>
              <a:ext uri="{FF2B5EF4-FFF2-40B4-BE49-F238E27FC236}">
                <a16:creationId xmlns:a16="http://schemas.microsoft.com/office/drawing/2014/main" id="{9B12A555-28E0-4073-9158-0524107F3C3C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73810BC-095E-42C0-8FCC-91F3372AC9AC}"/>
              </a:ext>
            </a:extLst>
          </p:cNvPr>
          <p:cNvSpPr/>
          <p:nvPr userDrawn="1"/>
        </p:nvSpPr>
        <p:spPr>
          <a:xfrm>
            <a:off x="10499834" y="0"/>
            <a:ext cx="1692166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27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66" name="Текст 65">
            <a:extLst>
              <a:ext uri="{FF2B5EF4-FFF2-40B4-BE49-F238E27FC236}">
                <a16:creationId xmlns:a16="http://schemas.microsoft.com/office/drawing/2014/main" id="{C12346C9-A789-4F56-A687-AA3BB1EA7F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9272" y="2075580"/>
            <a:ext cx="4736830" cy="27797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endParaRPr lang="ru-RU" dirty="0"/>
          </a:p>
        </p:txBody>
      </p:sp>
      <p:sp>
        <p:nvSpPr>
          <p:cNvPr id="56" name="Заголовок 55">
            <a:extLst>
              <a:ext uri="{FF2B5EF4-FFF2-40B4-BE49-F238E27FC236}">
                <a16:creationId xmlns:a16="http://schemas.microsoft.com/office/drawing/2014/main" id="{5D9DF407-4F18-42A8-95C4-474F66CA7E6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8729" y="517490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62" name="Текст 61">
            <a:extLst>
              <a:ext uri="{FF2B5EF4-FFF2-40B4-BE49-F238E27FC236}">
                <a16:creationId xmlns:a16="http://schemas.microsoft.com/office/drawing/2014/main" id="{8E4AC4AF-7703-4F47-8108-7FAF09E9A35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59272" y="1534568"/>
            <a:ext cx="7289800" cy="34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400" b="1" dirty="0"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dirty="0"/>
              <a:t>ЗАГОЛОВОК</a:t>
            </a:r>
            <a:endParaRPr lang="ru-RU" dirty="0"/>
          </a:p>
        </p:txBody>
      </p:sp>
      <p:sp>
        <p:nvSpPr>
          <p:cNvPr id="68" name="Номер слайда 36">
            <a:extLst>
              <a:ext uri="{FF2B5EF4-FFF2-40B4-BE49-F238E27FC236}">
                <a16:creationId xmlns:a16="http://schemas.microsoft.com/office/drawing/2014/main" id="{BE1E0F57-DDE0-41C6-946D-27BE2A1FD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2453E8F4-4705-4419-B252-EC278CEB1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5" name="Текст 61">
            <a:extLst>
              <a:ext uri="{FF2B5EF4-FFF2-40B4-BE49-F238E27FC236}">
                <a16:creationId xmlns:a16="http://schemas.microsoft.com/office/drawing/2014/main" id="{F480FB5C-5967-498E-BAC5-52E6DE22D8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7736" y="1951247"/>
            <a:ext cx="3664992" cy="295550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lang="en-US" sz="3200" b="1" kern="1200" dirty="0">
                <a:solidFill>
                  <a:schemeClr val="accent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1465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2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6B4BEF0-36D4-443B-8B9D-09C8A81EAF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950" y="2358173"/>
            <a:ext cx="3251743" cy="3217068"/>
          </a:xfrm>
          <a:prstGeom prst="rect">
            <a:avLst/>
          </a:prstGeom>
        </p:spPr>
      </p:pic>
      <p:sp>
        <p:nvSpPr>
          <p:cNvPr id="17" name="Текст 65">
            <a:extLst>
              <a:ext uri="{FF2B5EF4-FFF2-40B4-BE49-F238E27FC236}">
                <a16:creationId xmlns:a16="http://schemas.microsoft.com/office/drawing/2014/main" id="{A7628999-6731-422E-9475-9B337FEE6A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9989" y="3032578"/>
            <a:ext cx="5506009" cy="27797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endParaRPr lang="ru-RU" dirty="0"/>
          </a:p>
        </p:txBody>
      </p:sp>
      <p:sp>
        <p:nvSpPr>
          <p:cNvPr id="18" name="Текст 61">
            <a:extLst>
              <a:ext uri="{FF2B5EF4-FFF2-40B4-BE49-F238E27FC236}">
                <a16:creationId xmlns:a16="http://schemas.microsoft.com/office/drawing/2014/main" id="{565BC71B-21D2-4D9F-95AD-25F4DAF447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9990" y="2554196"/>
            <a:ext cx="5506010" cy="34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400" b="1" dirty="0"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dirty="0"/>
              <a:t>ЗАГОЛОВОК</a:t>
            </a:r>
            <a:endParaRPr lang="ru-RU" dirty="0"/>
          </a:p>
        </p:txBody>
      </p:sp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85ACDB68-4EC1-480E-8664-80AED34631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7" name="Рисунок 10">
            <a:extLst>
              <a:ext uri="{FF2B5EF4-FFF2-40B4-BE49-F238E27FC236}">
                <a16:creationId xmlns:a16="http://schemas.microsoft.com/office/drawing/2014/main" id="{F9FC6A3C-35D5-4194-9062-2A592C1311C9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3948277-A06B-4308-B77D-73ABBC944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t="51076" r="7380"/>
          <a:stretch/>
        </p:blipFill>
        <p:spPr>
          <a:xfrm rot="4267685">
            <a:off x="8393205" y="725429"/>
            <a:ext cx="5728593" cy="3355223"/>
          </a:xfrm>
          <a:prstGeom prst="rect">
            <a:avLst/>
          </a:prstGeom>
        </p:spPr>
      </p:pic>
      <p:sp>
        <p:nvSpPr>
          <p:cNvPr id="16" name="Текст 54">
            <a:extLst>
              <a:ext uri="{FF2B5EF4-FFF2-40B4-BE49-F238E27FC236}">
                <a16:creationId xmlns:a16="http://schemas.microsoft.com/office/drawing/2014/main" id="{1C9883C3-342C-4405-BF9A-376C0927A0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19" name="Текст 61">
            <a:extLst>
              <a:ext uri="{FF2B5EF4-FFF2-40B4-BE49-F238E27FC236}">
                <a16:creationId xmlns:a16="http://schemas.microsoft.com/office/drawing/2014/main" id="{6C45965F-93B4-4BDD-9539-967FD11B4B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37229" y="3258344"/>
            <a:ext cx="2895078" cy="151407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ru-RU" sz="4000" b="1" dirty="0">
                <a:solidFill>
                  <a:schemeClr val="bg2"/>
                </a:solidFill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1742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3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E50AA8-8104-F54E-AC99-1296461214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08400" cy="6858000"/>
          </a:xfrm>
          <a:prstGeom prst="rect">
            <a:avLst/>
          </a:prstGeom>
        </p:spPr>
      </p:pic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87825" y="169194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56" name="Заголовок 55">
            <a:extLst>
              <a:ext uri="{FF2B5EF4-FFF2-40B4-BE49-F238E27FC236}">
                <a16:creationId xmlns:a16="http://schemas.microsoft.com/office/drawing/2014/main" id="{5D9DF407-4F18-42A8-95C4-474F66CA7E6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187282" y="517490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22" name="Рисунок 10">
            <a:extLst>
              <a:ext uri="{FF2B5EF4-FFF2-40B4-BE49-F238E27FC236}">
                <a16:creationId xmlns:a16="http://schemas.microsoft.com/office/drawing/2014/main" id="{64B6D0E5-046B-48CA-BDEE-0186E033ED1B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781A80E8-F7EA-4F2C-A57E-053934986B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4172" y="6302457"/>
            <a:ext cx="4596456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35507D17-3E3C-6F41-92E5-C7DD7E1F6D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87092" y="1530231"/>
            <a:ext cx="5695944" cy="12505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uk-UA" dirty="0"/>
              <a:t/>
            </a:r>
            <a:br>
              <a:rPr lang="uk-UA" dirty="0"/>
            </a:b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13" name="Текст 65">
            <a:extLst>
              <a:ext uri="{FF2B5EF4-FFF2-40B4-BE49-F238E27FC236}">
                <a16:creationId xmlns:a16="http://schemas.microsoft.com/office/drawing/2014/main" id="{9B781A7B-911F-2A4A-9C5B-E09B411308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7092" y="2823043"/>
            <a:ext cx="5695943" cy="23152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35808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03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812361-5E06-944F-85BA-82E38B7DD3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08400" cy="6858000"/>
          </a:xfrm>
          <a:prstGeom prst="rect">
            <a:avLst/>
          </a:prstGeom>
        </p:spPr>
      </p:pic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87825" y="169194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22" name="Рисунок 10">
            <a:extLst>
              <a:ext uri="{FF2B5EF4-FFF2-40B4-BE49-F238E27FC236}">
                <a16:creationId xmlns:a16="http://schemas.microsoft.com/office/drawing/2014/main" id="{64B6D0E5-046B-48CA-BDEE-0186E033ED1B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Заголовок 55">
            <a:extLst>
              <a:ext uri="{FF2B5EF4-FFF2-40B4-BE49-F238E27FC236}">
                <a16:creationId xmlns:a16="http://schemas.microsoft.com/office/drawing/2014/main" id="{65F7BC37-1D73-4853-9A55-9CDAB18463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7282" y="517490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A88541EE-3566-47E2-B945-C2DBFE593C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4172" y="6302457"/>
            <a:ext cx="4596456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71337BE9-05A1-6348-86E3-19A0437BD8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87092" y="1530231"/>
            <a:ext cx="5695944" cy="12505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uk-UA" dirty="0"/>
              <a:t/>
            </a:r>
            <a:br>
              <a:rPr lang="uk-UA" dirty="0"/>
            </a:b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13" name="Текст 65">
            <a:extLst>
              <a:ext uri="{FF2B5EF4-FFF2-40B4-BE49-F238E27FC236}">
                <a16:creationId xmlns:a16="http://schemas.microsoft.com/office/drawing/2014/main" id="{C5C2E1F4-8D45-3B47-9FC8-6F2ABD8C9E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7092" y="2823043"/>
            <a:ext cx="5695943" cy="23152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2333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03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87825" y="169194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22" name="Рисунок 10">
            <a:extLst>
              <a:ext uri="{FF2B5EF4-FFF2-40B4-BE49-F238E27FC236}">
                <a16:creationId xmlns:a16="http://schemas.microsoft.com/office/drawing/2014/main" id="{64B6D0E5-046B-48CA-BDEE-0186E033ED1B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1" name="Место для вставки изображения">
            <a:extLst>
              <a:ext uri="{FF2B5EF4-FFF2-40B4-BE49-F238E27FC236}">
                <a16:creationId xmlns:a16="http://schemas.microsoft.com/office/drawing/2014/main" id="{C0B95414-FC22-422A-A7E3-76E6EAD3C2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904" y="1905"/>
            <a:ext cx="3563787" cy="6856095"/>
          </a:xfrm>
          <a:custGeom>
            <a:avLst/>
            <a:gdLst>
              <a:gd name="connsiteX0" fmla="*/ 0 w 3600450"/>
              <a:gd name="connsiteY0" fmla="*/ 0 h 6859586"/>
              <a:gd name="connsiteX1" fmla="*/ 2978255 w 3600450"/>
              <a:gd name="connsiteY1" fmla="*/ 1347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0" fmla="*/ 0 w 3600450"/>
              <a:gd name="connsiteY0" fmla="*/ 0 h 6859586"/>
              <a:gd name="connsiteX1" fmla="*/ 2982528 w 3600450"/>
              <a:gd name="connsiteY1" fmla="*/ 1347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00450"/>
              <a:gd name="connsiteY0" fmla="*/ 0 h 6859586"/>
              <a:gd name="connsiteX1" fmla="*/ 3003892 w 3600450"/>
              <a:gd name="connsiteY1" fmla="*/ 5620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00450"/>
              <a:gd name="connsiteY0" fmla="*/ 0 h 6859586"/>
              <a:gd name="connsiteX1" fmla="*/ 3003892 w 3600450"/>
              <a:gd name="connsiteY1" fmla="*/ 5620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00450"/>
              <a:gd name="connsiteY0" fmla="*/ 0 h 6859586"/>
              <a:gd name="connsiteX1" fmla="*/ 3003892 w 3600450"/>
              <a:gd name="connsiteY1" fmla="*/ 5620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5470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592915 w 3630759"/>
              <a:gd name="connsiteY2" fmla="*/ 3002939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592915 w 3630759"/>
              <a:gd name="connsiteY2" fmla="*/ 3002939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618553 w 3630759"/>
              <a:gd name="connsiteY2" fmla="*/ 3007212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618553 w 3630759"/>
              <a:gd name="connsiteY2" fmla="*/ 3007212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8906"/>
              <a:gd name="connsiteY0" fmla="*/ 0 h 6859586"/>
              <a:gd name="connsiteX1" fmla="*/ 3003892 w 3638906"/>
              <a:gd name="connsiteY1" fmla="*/ 5620 h 6859586"/>
              <a:gd name="connsiteX2" fmla="*/ 3618553 w 3638906"/>
              <a:gd name="connsiteY2" fmla="*/ 3007212 h 6859586"/>
              <a:gd name="connsiteX3" fmla="*/ 3600450 w 3638906"/>
              <a:gd name="connsiteY3" fmla="*/ 3416726 h 6859586"/>
              <a:gd name="connsiteX4" fmla="*/ 3638906 w 3638906"/>
              <a:gd name="connsiteY4" fmla="*/ 3458618 h 6859586"/>
              <a:gd name="connsiteX5" fmla="*/ 3630722 w 3638906"/>
              <a:gd name="connsiteY5" fmla="*/ 3857879 h 6859586"/>
              <a:gd name="connsiteX6" fmla="*/ 3025470 w 3638906"/>
              <a:gd name="connsiteY6" fmla="*/ 6859586 h 6859586"/>
              <a:gd name="connsiteX7" fmla="*/ 0 w 3638906"/>
              <a:gd name="connsiteY7" fmla="*/ 6859586 h 6859586"/>
              <a:gd name="connsiteX8" fmla="*/ 0 w 3638906"/>
              <a:gd name="connsiteY8" fmla="*/ 0 h 6859586"/>
              <a:gd name="connsiteX0" fmla="*/ 0 w 3638906"/>
              <a:gd name="connsiteY0" fmla="*/ 0 h 6859586"/>
              <a:gd name="connsiteX1" fmla="*/ 3003892 w 3638906"/>
              <a:gd name="connsiteY1" fmla="*/ 5620 h 6859586"/>
              <a:gd name="connsiteX2" fmla="*/ 3618553 w 3638906"/>
              <a:gd name="connsiteY2" fmla="*/ 3007212 h 6859586"/>
              <a:gd name="connsiteX3" fmla="*/ 3638906 w 3638906"/>
              <a:gd name="connsiteY3" fmla="*/ 3420999 h 6859586"/>
              <a:gd name="connsiteX4" fmla="*/ 3638906 w 3638906"/>
              <a:gd name="connsiteY4" fmla="*/ 3458618 h 6859586"/>
              <a:gd name="connsiteX5" fmla="*/ 3630722 w 3638906"/>
              <a:gd name="connsiteY5" fmla="*/ 3857879 h 6859586"/>
              <a:gd name="connsiteX6" fmla="*/ 3025470 w 3638906"/>
              <a:gd name="connsiteY6" fmla="*/ 6859586 h 6859586"/>
              <a:gd name="connsiteX7" fmla="*/ 0 w 3638906"/>
              <a:gd name="connsiteY7" fmla="*/ 6859586 h 6859586"/>
              <a:gd name="connsiteX8" fmla="*/ 0 w 3638906"/>
              <a:gd name="connsiteY8" fmla="*/ 0 h 6859586"/>
              <a:gd name="connsiteX0" fmla="*/ 74295 w 3638906"/>
              <a:gd name="connsiteY0" fmla="*/ 0 h 6857681"/>
              <a:gd name="connsiteX1" fmla="*/ 3003892 w 3638906"/>
              <a:gd name="connsiteY1" fmla="*/ 3715 h 6857681"/>
              <a:gd name="connsiteX2" fmla="*/ 3618553 w 3638906"/>
              <a:gd name="connsiteY2" fmla="*/ 3005307 h 6857681"/>
              <a:gd name="connsiteX3" fmla="*/ 3638906 w 3638906"/>
              <a:gd name="connsiteY3" fmla="*/ 3419094 h 6857681"/>
              <a:gd name="connsiteX4" fmla="*/ 3638906 w 3638906"/>
              <a:gd name="connsiteY4" fmla="*/ 3456713 h 6857681"/>
              <a:gd name="connsiteX5" fmla="*/ 3630722 w 3638906"/>
              <a:gd name="connsiteY5" fmla="*/ 3855974 h 6857681"/>
              <a:gd name="connsiteX6" fmla="*/ 3025470 w 3638906"/>
              <a:gd name="connsiteY6" fmla="*/ 6857681 h 6857681"/>
              <a:gd name="connsiteX7" fmla="*/ 0 w 3638906"/>
              <a:gd name="connsiteY7" fmla="*/ 6857681 h 6857681"/>
              <a:gd name="connsiteX8" fmla="*/ 74295 w 3638906"/>
              <a:gd name="connsiteY8" fmla="*/ 0 h 6857681"/>
              <a:gd name="connsiteX0" fmla="*/ 0 w 3564611"/>
              <a:gd name="connsiteY0" fmla="*/ 0 h 6857681"/>
              <a:gd name="connsiteX1" fmla="*/ 2929597 w 3564611"/>
              <a:gd name="connsiteY1" fmla="*/ 3715 h 6857681"/>
              <a:gd name="connsiteX2" fmla="*/ 3544258 w 3564611"/>
              <a:gd name="connsiteY2" fmla="*/ 3005307 h 6857681"/>
              <a:gd name="connsiteX3" fmla="*/ 3564611 w 3564611"/>
              <a:gd name="connsiteY3" fmla="*/ 3419094 h 6857681"/>
              <a:gd name="connsiteX4" fmla="*/ 3564611 w 3564611"/>
              <a:gd name="connsiteY4" fmla="*/ 3456713 h 6857681"/>
              <a:gd name="connsiteX5" fmla="*/ 3556427 w 3564611"/>
              <a:gd name="connsiteY5" fmla="*/ 3855974 h 6857681"/>
              <a:gd name="connsiteX6" fmla="*/ 2951175 w 3564611"/>
              <a:gd name="connsiteY6" fmla="*/ 6857681 h 6857681"/>
              <a:gd name="connsiteX7" fmla="*/ 1905 w 3564611"/>
              <a:gd name="connsiteY7" fmla="*/ 6855776 h 6857681"/>
              <a:gd name="connsiteX8" fmla="*/ 0 w 3564611"/>
              <a:gd name="connsiteY8" fmla="*/ 0 h 685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4611" h="6857681">
                <a:moveTo>
                  <a:pt x="0" y="0"/>
                </a:moveTo>
                <a:lnTo>
                  <a:pt x="2929597" y="3715"/>
                </a:lnTo>
                <a:cubicBezTo>
                  <a:pt x="3339889" y="1062708"/>
                  <a:pt x="3492538" y="2021433"/>
                  <a:pt x="3544258" y="3005307"/>
                </a:cubicBezTo>
                <a:lnTo>
                  <a:pt x="3564611" y="3419094"/>
                </a:lnTo>
                <a:lnTo>
                  <a:pt x="3564611" y="3456713"/>
                </a:lnTo>
                <a:cubicBezTo>
                  <a:pt x="3563307" y="3591224"/>
                  <a:pt x="3557731" y="3721463"/>
                  <a:pt x="3556427" y="3855974"/>
                </a:cubicBezTo>
                <a:cubicBezTo>
                  <a:pt x="3520356" y="4853730"/>
                  <a:pt x="3333460" y="5845055"/>
                  <a:pt x="2951175" y="6857681"/>
                </a:cubicBezTo>
                <a:lnTo>
                  <a:pt x="1905" y="6855776"/>
                </a:lnTo>
                <a:lnTo>
                  <a:pt x="0" y="0"/>
                </a:lnTo>
                <a:close/>
              </a:path>
            </a:pathLst>
          </a:custGeom>
        </p:spPr>
      </p:sp>
      <p:sp>
        <p:nvSpPr>
          <p:cNvPr id="13" name="Заголовок 55">
            <a:extLst>
              <a:ext uri="{FF2B5EF4-FFF2-40B4-BE49-F238E27FC236}">
                <a16:creationId xmlns:a16="http://schemas.microsoft.com/office/drawing/2014/main" id="{DEBAD45C-7462-418C-BF8F-06900897EA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7282" y="517490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D37D989-3A8A-4BE4-9909-55EB72E43F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4172" y="6302457"/>
            <a:ext cx="4596456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9B0A53AA-F83B-E340-BC22-B3B1B08CA8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87092" y="1530231"/>
            <a:ext cx="5695944" cy="12505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uk-UA" dirty="0"/>
              <a:t/>
            </a:r>
            <a:br>
              <a:rPr lang="uk-UA" dirty="0"/>
            </a:b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16" name="Текст 65">
            <a:extLst>
              <a:ext uri="{FF2B5EF4-FFF2-40B4-BE49-F238E27FC236}">
                <a16:creationId xmlns:a16="http://schemas.microsoft.com/office/drawing/2014/main" id="{148F6034-0CEF-5F4E-88DF-9F37E9352E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7092" y="2823043"/>
            <a:ext cx="5695943" cy="23152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2712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001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A5BED6-8A9F-B54D-95ED-806BE93637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132" y="0"/>
            <a:ext cx="5803900" cy="6858000"/>
          </a:xfrm>
          <a:prstGeom prst="rect">
            <a:avLst/>
          </a:prstGeom>
        </p:spPr>
      </p:pic>
      <p:sp>
        <p:nvSpPr>
          <p:cNvPr id="33" name="Рисунок 10">
            <a:extLst>
              <a:ext uri="{FF2B5EF4-FFF2-40B4-BE49-F238E27FC236}">
                <a16:creationId xmlns:a16="http://schemas.microsoft.com/office/drawing/2014/main" id="{9B12A555-28E0-4073-9158-0524107F3C3C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27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66" name="Текст 65">
            <a:extLst>
              <a:ext uri="{FF2B5EF4-FFF2-40B4-BE49-F238E27FC236}">
                <a16:creationId xmlns:a16="http://schemas.microsoft.com/office/drawing/2014/main" id="{C12346C9-A789-4F56-A687-AA3BB1EA7F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9272" y="2075580"/>
            <a:ext cx="4736830" cy="27797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endParaRPr lang="ru-RU" dirty="0"/>
          </a:p>
        </p:txBody>
      </p:sp>
      <p:sp>
        <p:nvSpPr>
          <p:cNvPr id="56" name="Заголовок 55">
            <a:extLst>
              <a:ext uri="{FF2B5EF4-FFF2-40B4-BE49-F238E27FC236}">
                <a16:creationId xmlns:a16="http://schemas.microsoft.com/office/drawing/2014/main" id="{5D9DF407-4F18-42A8-95C4-474F66CA7E6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8729" y="517490"/>
            <a:ext cx="6142696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62" name="Текст 61">
            <a:extLst>
              <a:ext uri="{FF2B5EF4-FFF2-40B4-BE49-F238E27FC236}">
                <a16:creationId xmlns:a16="http://schemas.microsoft.com/office/drawing/2014/main" id="{8E4AC4AF-7703-4F47-8108-7FAF09E9A35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59272" y="1534568"/>
            <a:ext cx="5966788" cy="34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400" b="1" dirty="0"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dirty="0"/>
              <a:t>ЗАГОЛОВОК</a:t>
            </a:r>
            <a:endParaRPr lang="ru-RU" dirty="0"/>
          </a:p>
        </p:txBody>
      </p:sp>
      <p:sp>
        <p:nvSpPr>
          <p:cNvPr id="68" name="Номер слайда 36">
            <a:extLst>
              <a:ext uri="{FF2B5EF4-FFF2-40B4-BE49-F238E27FC236}">
                <a16:creationId xmlns:a16="http://schemas.microsoft.com/office/drawing/2014/main" id="{BE1E0F57-DDE0-41C6-946D-27BE2A1FD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2453E8F4-4705-4419-B252-EC278CEB1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5152" y="6302457"/>
            <a:ext cx="5452241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4" name="Текст 61">
            <a:extLst>
              <a:ext uri="{FF2B5EF4-FFF2-40B4-BE49-F238E27FC236}">
                <a16:creationId xmlns:a16="http://schemas.microsoft.com/office/drawing/2014/main" id="{A8DD517B-F712-45C6-AC1F-AE2E4EBDC8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60197" y="1204340"/>
            <a:ext cx="6364788" cy="262862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ru-RU" sz="15000" b="1" dirty="0">
                <a:solidFill>
                  <a:schemeClr val="bg2"/>
                </a:solidFill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95%</a:t>
            </a:r>
          </a:p>
        </p:txBody>
      </p:sp>
      <p:sp>
        <p:nvSpPr>
          <p:cNvPr id="16" name="Текст 61">
            <a:extLst>
              <a:ext uri="{FF2B5EF4-FFF2-40B4-BE49-F238E27FC236}">
                <a16:creationId xmlns:a16="http://schemas.microsoft.com/office/drawing/2014/main" id="{FB8860D3-36E3-4B26-B441-FBD6B0A4E1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35468" y="4119977"/>
            <a:ext cx="4434213" cy="9173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80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32558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001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Рисунок 10">
            <a:extLst>
              <a:ext uri="{FF2B5EF4-FFF2-40B4-BE49-F238E27FC236}">
                <a16:creationId xmlns:a16="http://schemas.microsoft.com/office/drawing/2014/main" id="{9B12A555-28E0-4073-9158-0524107F3C3C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27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66" name="Текст 65">
            <a:extLst>
              <a:ext uri="{FF2B5EF4-FFF2-40B4-BE49-F238E27FC236}">
                <a16:creationId xmlns:a16="http://schemas.microsoft.com/office/drawing/2014/main" id="{C12346C9-A789-4F56-A687-AA3BB1EA7F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9272" y="2075580"/>
            <a:ext cx="4736830" cy="27797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endParaRPr lang="ru-RU" dirty="0"/>
          </a:p>
        </p:txBody>
      </p:sp>
      <p:sp>
        <p:nvSpPr>
          <p:cNvPr id="56" name="Заголовок 55">
            <a:extLst>
              <a:ext uri="{FF2B5EF4-FFF2-40B4-BE49-F238E27FC236}">
                <a16:creationId xmlns:a16="http://schemas.microsoft.com/office/drawing/2014/main" id="{5D9DF407-4F18-42A8-95C4-474F66CA7E6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8729" y="517490"/>
            <a:ext cx="6142696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5" name="Место для вставки изображения">
            <a:extLst>
              <a:ext uri="{FF2B5EF4-FFF2-40B4-BE49-F238E27FC236}">
                <a16:creationId xmlns:a16="http://schemas.microsoft.com/office/drawing/2014/main" id="{5219999E-7E6D-4366-A5AC-44066BDD2C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flipH="1">
            <a:off x="6439809" y="5619"/>
            <a:ext cx="5760065" cy="6863003"/>
          </a:xfrm>
          <a:custGeom>
            <a:avLst/>
            <a:gdLst>
              <a:gd name="connsiteX0" fmla="*/ 0 w 3600450"/>
              <a:gd name="connsiteY0" fmla="*/ 0 h 6859586"/>
              <a:gd name="connsiteX1" fmla="*/ 2978255 w 3600450"/>
              <a:gd name="connsiteY1" fmla="*/ 1347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0" fmla="*/ 0 w 3600450"/>
              <a:gd name="connsiteY0" fmla="*/ 0 h 6859586"/>
              <a:gd name="connsiteX1" fmla="*/ 2982528 w 3600450"/>
              <a:gd name="connsiteY1" fmla="*/ 1347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00450"/>
              <a:gd name="connsiteY0" fmla="*/ 0 h 6859586"/>
              <a:gd name="connsiteX1" fmla="*/ 3003892 w 3600450"/>
              <a:gd name="connsiteY1" fmla="*/ 5620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00450"/>
              <a:gd name="connsiteY0" fmla="*/ 0 h 6859586"/>
              <a:gd name="connsiteX1" fmla="*/ 3003892 w 3600450"/>
              <a:gd name="connsiteY1" fmla="*/ 5620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00450"/>
              <a:gd name="connsiteY0" fmla="*/ 0 h 6859586"/>
              <a:gd name="connsiteX1" fmla="*/ 3003892 w 3600450"/>
              <a:gd name="connsiteY1" fmla="*/ 5620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5470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592915 w 3630759"/>
              <a:gd name="connsiteY2" fmla="*/ 3002939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592915 w 3630759"/>
              <a:gd name="connsiteY2" fmla="*/ 3002939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618553 w 3630759"/>
              <a:gd name="connsiteY2" fmla="*/ 3007212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618553 w 3630759"/>
              <a:gd name="connsiteY2" fmla="*/ 3007212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8906"/>
              <a:gd name="connsiteY0" fmla="*/ 0 h 6859586"/>
              <a:gd name="connsiteX1" fmla="*/ 3003892 w 3638906"/>
              <a:gd name="connsiteY1" fmla="*/ 5620 h 6859586"/>
              <a:gd name="connsiteX2" fmla="*/ 3618553 w 3638906"/>
              <a:gd name="connsiteY2" fmla="*/ 3007212 h 6859586"/>
              <a:gd name="connsiteX3" fmla="*/ 3600450 w 3638906"/>
              <a:gd name="connsiteY3" fmla="*/ 3416726 h 6859586"/>
              <a:gd name="connsiteX4" fmla="*/ 3638906 w 3638906"/>
              <a:gd name="connsiteY4" fmla="*/ 3458618 h 6859586"/>
              <a:gd name="connsiteX5" fmla="*/ 3630722 w 3638906"/>
              <a:gd name="connsiteY5" fmla="*/ 3857879 h 6859586"/>
              <a:gd name="connsiteX6" fmla="*/ 3025470 w 3638906"/>
              <a:gd name="connsiteY6" fmla="*/ 6859586 h 6859586"/>
              <a:gd name="connsiteX7" fmla="*/ 0 w 3638906"/>
              <a:gd name="connsiteY7" fmla="*/ 6859586 h 6859586"/>
              <a:gd name="connsiteX8" fmla="*/ 0 w 3638906"/>
              <a:gd name="connsiteY8" fmla="*/ 0 h 6859586"/>
              <a:gd name="connsiteX0" fmla="*/ 0 w 3638906"/>
              <a:gd name="connsiteY0" fmla="*/ 0 h 6859586"/>
              <a:gd name="connsiteX1" fmla="*/ 3003892 w 3638906"/>
              <a:gd name="connsiteY1" fmla="*/ 5620 h 6859586"/>
              <a:gd name="connsiteX2" fmla="*/ 3618553 w 3638906"/>
              <a:gd name="connsiteY2" fmla="*/ 3007212 h 6859586"/>
              <a:gd name="connsiteX3" fmla="*/ 3638906 w 3638906"/>
              <a:gd name="connsiteY3" fmla="*/ 3420999 h 6859586"/>
              <a:gd name="connsiteX4" fmla="*/ 3638906 w 3638906"/>
              <a:gd name="connsiteY4" fmla="*/ 3458618 h 6859586"/>
              <a:gd name="connsiteX5" fmla="*/ 3630722 w 3638906"/>
              <a:gd name="connsiteY5" fmla="*/ 3857879 h 6859586"/>
              <a:gd name="connsiteX6" fmla="*/ 3025470 w 3638906"/>
              <a:gd name="connsiteY6" fmla="*/ 6859586 h 6859586"/>
              <a:gd name="connsiteX7" fmla="*/ 0 w 3638906"/>
              <a:gd name="connsiteY7" fmla="*/ 6859586 h 6859586"/>
              <a:gd name="connsiteX8" fmla="*/ 0 w 3638906"/>
              <a:gd name="connsiteY8" fmla="*/ 0 h 6859586"/>
              <a:gd name="connsiteX0" fmla="*/ 74295 w 3638906"/>
              <a:gd name="connsiteY0" fmla="*/ 0 h 6857681"/>
              <a:gd name="connsiteX1" fmla="*/ 3003892 w 3638906"/>
              <a:gd name="connsiteY1" fmla="*/ 3715 h 6857681"/>
              <a:gd name="connsiteX2" fmla="*/ 3618553 w 3638906"/>
              <a:gd name="connsiteY2" fmla="*/ 3005307 h 6857681"/>
              <a:gd name="connsiteX3" fmla="*/ 3638906 w 3638906"/>
              <a:gd name="connsiteY3" fmla="*/ 3419094 h 6857681"/>
              <a:gd name="connsiteX4" fmla="*/ 3638906 w 3638906"/>
              <a:gd name="connsiteY4" fmla="*/ 3456713 h 6857681"/>
              <a:gd name="connsiteX5" fmla="*/ 3630722 w 3638906"/>
              <a:gd name="connsiteY5" fmla="*/ 3855974 h 6857681"/>
              <a:gd name="connsiteX6" fmla="*/ 3025470 w 3638906"/>
              <a:gd name="connsiteY6" fmla="*/ 6857681 h 6857681"/>
              <a:gd name="connsiteX7" fmla="*/ 0 w 3638906"/>
              <a:gd name="connsiteY7" fmla="*/ 6857681 h 6857681"/>
              <a:gd name="connsiteX8" fmla="*/ 74295 w 3638906"/>
              <a:gd name="connsiteY8" fmla="*/ 0 h 6857681"/>
              <a:gd name="connsiteX0" fmla="*/ 0 w 3564611"/>
              <a:gd name="connsiteY0" fmla="*/ 0 h 6857681"/>
              <a:gd name="connsiteX1" fmla="*/ 2929597 w 3564611"/>
              <a:gd name="connsiteY1" fmla="*/ 3715 h 6857681"/>
              <a:gd name="connsiteX2" fmla="*/ 3544258 w 3564611"/>
              <a:gd name="connsiteY2" fmla="*/ 3005307 h 6857681"/>
              <a:gd name="connsiteX3" fmla="*/ 3564611 w 3564611"/>
              <a:gd name="connsiteY3" fmla="*/ 3419094 h 6857681"/>
              <a:gd name="connsiteX4" fmla="*/ 3564611 w 3564611"/>
              <a:gd name="connsiteY4" fmla="*/ 3456713 h 6857681"/>
              <a:gd name="connsiteX5" fmla="*/ 3556427 w 3564611"/>
              <a:gd name="connsiteY5" fmla="*/ 3855974 h 6857681"/>
              <a:gd name="connsiteX6" fmla="*/ 2951175 w 3564611"/>
              <a:gd name="connsiteY6" fmla="*/ 6857681 h 6857681"/>
              <a:gd name="connsiteX7" fmla="*/ 1905 w 3564611"/>
              <a:gd name="connsiteY7" fmla="*/ 6855776 h 6857681"/>
              <a:gd name="connsiteX8" fmla="*/ 0 w 3564611"/>
              <a:gd name="connsiteY8" fmla="*/ 0 h 6857681"/>
              <a:gd name="connsiteX0" fmla="*/ 2186891 w 5751502"/>
              <a:gd name="connsiteY0" fmla="*/ 0 h 6868305"/>
              <a:gd name="connsiteX1" fmla="*/ 5116488 w 5751502"/>
              <a:gd name="connsiteY1" fmla="*/ 3715 h 6868305"/>
              <a:gd name="connsiteX2" fmla="*/ 5731149 w 5751502"/>
              <a:gd name="connsiteY2" fmla="*/ 3005307 h 6868305"/>
              <a:gd name="connsiteX3" fmla="*/ 5751502 w 5751502"/>
              <a:gd name="connsiteY3" fmla="*/ 3419094 h 6868305"/>
              <a:gd name="connsiteX4" fmla="*/ 5751502 w 5751502"/>
              <a:gd name="connsiteY4" fmla="*/ 3456713 h 6868305"/>
              <a:gd name="connsiteX5" fmla="*/ 5743318 w 5751502"/>
              <a:gd name="connsiteY5" fmla="*/ 3855974 h 6868305"/>
              <a:gd name="connsiteX6" fmla="*/ 5138066 w 5751502"/>
              <a:gd name="connsiteY6" fmla="*/ 6857681 h 6868305"/>
              <a:gd name="connsiteX7" fmla="*/ 0 w 5751502"/>
              <a:gd name="connsiteY7" fmla="*/ 6868305 h 6868305"/>
              <a:gd name="connsiteX8" fmla="*/ 2186891 w 5751502"/>
              <a:gd name="connsiteY8" fmla="*/ 0 h 6868305"/>
              <a:gd name="connsiteX0" fmla="*/ 10602 w 5751502"/>
              <a:gd name="connsiteY0" fmla="*/ 8814 h 6864590"/>
              <a:gd name="connsiteX1" fmla="*/ 5116488 w 5751502"/>
              <a:gd name="connsiteY1" fmla="*/ 0 h 6864590"/>
              <a:gd name="connsiteX2" fmla="*/ 5731149 w 5751502"/>
              <a:gd name="connsiteY2" fmla="*/ 3001592 h 6864590"/>
              <a:gd name="connsiteX3" fmla="*/ 5751502 w 5751502"/>
              <a:gd name="connsiteY3" fmla="*/ 3415379 h 6864590"/>
              <a:gd name="connsiteX4" fmla="*/ 5751502 w 5751502"/>
              <a:gd name="connsiteY4" fmla="*/ 3452998 h 6864590"/>
              <a:gd name="connsiteX5" fmla="*/ 5743318 w 5751502"/>
              <a:gd name="connsiteY5" fmla="*/ 3852259 h 6864590"/>
              <a:gd name="connsiteX6" fmla="*/ 5138066 w 5751502"/>
              <a:gd name="connsiteY6" fmla="*/ 6853966 h 6864590"/>
              <a:gd name="connsiteX7" fmla="*/ 0 w 5751502"/>
              <a:gd name="connsiteY7" fmla="*/ 6864590 h 6864590"/>
              <a:gd name="connsiteX8" fmla="*/ 10602 w 5751502"/>
              <a:gd name="connsiteY8" fmla="*/ 8814 h 686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51502" h="6864590">
                <a:moveTo>
                  <a:pt x="10602" y="8814"/>
                </a:moveTo>
                <a:lnTo>
                  <a:pt x="5116488" y="0"/>
                </a:lnTo>
                <a:cubicBezTo>
                  <a:pt x="5526780" y="1058993"/>
                  <a:pt x="5679429" y="2017718"/>
                  <a:pt x="5731149" y="3001592"/>
                </a:cubicBezTo>
                <a:lnTo>
                  <a:pt x="5751502" y="3415379"/>
                </a:lnTo>
                <a:lnTo>
                  <a:pt x="5751502" y="3452998"/>
                </a:lnTo>
                <a:cubicBezTo>
                  <a:pt x="5750198" y="3587509"/>
                  <a:pt x="5744622" y="3717748"/>
                  <a:pt x="5743318" y="3852259"/>
                </a:cubicBezTo>
                <a:cubicBezTo>
                  <a:pt x="5707247" y="4850015"/>
                  <a:pt x="5520351" y="5841340"/>
                  <a:pt x="5138066" y="6853966"/>
                </a:cubicBezTo>
                <a:lnTo>
                  <a:pt x="0" y="6864590"/>
                </a:lnTo>
                <a:lnTo>
                  <a:pt x="10602" y="8814"/>
                </a:lnTo>
                <a:close/>
              </a:path>
            </a:pathLst>
          </a:custGeom>
        </p:spPr>
      </p:sp>
      <p:sp>
        <p:nvSpPr>
          <p:cNvPr id="62" name="Текст 61">
            <a:extLst>
              <a:ext uri="{FF2B5EF4-FFF2-40B4-BE49-F238E27FC236}">
                <a16:creationId xmlns:a16="http://schemas.microsoft.com/office/drawing/2014/main" id="{8E4AC4AF-7703-4F47-8108-7FAF09E9A35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59272" y="1534568"/>
            <a:ext cx="5966788" cy="34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400" b="1" dirty="0"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dirty="0"/>
              <a:t>ЗАГОЛОВОК</a:t>
            </a:r>
            <a:endParaRPr lang="ru-RU" dirty="0"/>
          </a:p>
        </p:txBody>
      </p:sp>
      <p:sp>
        <p:nvSpPr>
          <p:cNvPr id="68" name="Номер слайда 36">
            <a:extLst>
              <a:ext uri="{FF2B5EF4-FFF2-40B4-BE49-F238E27FC236}">
                <a16:creationId xmlns:a16="http://schemas.microsoft.com/office/drawing/2014/main" id="{BE1E0F57-DDE0-41C6-946D-27BE2A1FD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2453E8F4-4705-4419-B252-EC278CEB1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5152" y="6302457"/>
            <a:ext cx="5452241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</p:spTree>
    <p:extLst>
      <p:ext uri="{BB962C8B-B14F-4D97-AF65-F5344CB8AC3E}">
        <p14:creationId xmlns:p14="http://schemas.microsoft.com/office/powerpoint/2010/main" val="25585070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4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54">
            <a:extLst>
              <a:ext uri="{FF2B5EF4-FFF2-40B4-BE49-F238E27FC236}">
                <a16:creationId xmlns:a16="http://schemas.microsoft.com/office/drawing/2014/main" id="{1C9883C3-342C-4405-BF9A-376C0927A0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Рисунок 10">
            <a:extLst>
              <a:ext uri="{FF2B5EF4-FFF2-40B4-BE49-F238E27FC236}">
                <a16:creationId xmlns:a16="http://schemas.microsoft.com/office/drawing/2014/main" id="{F9FC6A3C-35D5-4194-9062-2A592C1311C9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5" name="Заголовок 55">
            <a:extLst>
              <a:ext uri="{FF2B5EF4-FFF2-40B4-BE49-F238E27FC236}">
                <a16:creationId xmlns:a16="http://schemas.microsoft.com/office/drawing/2014/main" id="{228AFD60-C7B4-4CC8-AF99-D866A0A5E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4AD4D46E-5BFC-430B-B3F3-EC8DF039F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467CC2BF-E80F-4141-9C91-54CC52B58D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7672" y="1866900"/>
            <a:ext cx="2918016" cy="20286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Рисунок 3">
            <a:extLst>
              <a:ext uri="{FF2B5EF4-FFF2-40B4-BE49-F238E27FC236}">
                <a16:creationId xmlns:a16="http://schemas.microsoft.com/office/drawing/2014/main" id="{A23A0EAD-E989-4818-9928-47322D3D8D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77554" y="1866900"/>
            <a:ext cx="4368437" cy="377689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Рисунок 3">
            <a:extLst>
              <a:ext uri="{FF2B5EF4-FFF2-40B4-BE49-F238E27FC236}">
                <a16:creationId xmlns:a16="http://schemas.microsoft.com/office/drawing/2014/main" id="{424BF516-4775-4EA7-8327-147A826F18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27858" y="3532340"/>
            <a:ext cx="3168704" cy="211145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CA483B7-1CC5-4DA0-A6F7-3F7CCCA713AF}"/>
              </a:ext>
            </a:extLst>
          </p:cNvPr>
          <p:cNvSpPr/>
          <p:nvPr userDrawn="1"/>
        </p:nvSpPr>
        <p:spPr>
          <a:xfrm>
            <a:off x="677672" y="4082636"/>
            <a:ext cx="2918015" cy="15611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5018AC5-F348-43FD-8F80-D9C07851DDB0}"/>
              </a:ext>
            </a:extLst>
          </p:cNvPr>
          <p:cNvSpPr/>
          <p:nvPr userDrawn="1"/>
        </p:nvSpPr>
        <p:spPr>
          <a:xfrm>
            <a:off x="8327857" y="1866900"/>
            <a:ext cx="3184279" cy="14835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D8139103-E62E-46EF-AFA4-728A2C555D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2961" y="4217671"/>
            <a:ext cx="2640330" cy="129108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2000" dirty="0"/>
              <a:t>Lorem ipsum dolor sit </a:t>
            </a:r>
            <a:r>
              <a:rPr lang="en-US" sz="2000" dirty="0" err="1"/>
              <a:t>amet</a:t>
            </a:r>
            <a:r>
              <a:rPr lang="en-US" sz="2000" dirty="0"/>
              <a:t>, </a:t>
            </a:r>
            <a:r>
              <a:rPr lang="en-US" sz="2000" dirty="0" err="1"/>
              <a:t>consectetuer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endParaRPr lang="ru-RU" sz="2000" dirty="0">
              <a:latin typeface="Circe" panose="020B0502020203020203" pitchFamily="34" charset="-52"/>
            </a:endParaRP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EE87BF41-10D1-4174-93D6-58C4342C1B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66315" y="1963142"/>
            <a:ext cx="2891789" cy="129108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2000" dirty="0"/>
              <a:t>Lorem ipsum dolor sit </a:t>
            </a:r>
            <a:r>
              <a:rPr lang="en-US" sz="2000" dirty="0" err="1"/>
              <a:t>amet</a:t>
            </a:r>
            <a:r>
              <a:rPr lang="en-US" sz="2000" dirty="0"/>
              <a:t>, </a:t>
            </a:r>
            <a:r>
              <a:rPr lang="en-US" sz="2000" dirty="0" err="1"/>
              <a:t>consectetuer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endParaRPr lang="ru-RU" sz="2000" dirty="0">
              <a:latin typeface="Circe" panose="020B05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26547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3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927174DD-92ED-4669-8EAA-2280A3FF3584}"/>
              </a:ext>
            </a:extLst>
          </p:cNvPr>
          <p:cNvSpPr txBox="1">
            <a:spLocks/>
          </p:cNvSpPr>
          <p:nvPr userDrawn="1"/>
        </p:nvSpPr>
        <p:spPr>
          <a:xfrm>
            <a:off x="554425" y="6089376"/>
            <a:ext cx="5499536" cy="2865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fld id="{27371BF6-ED0E-4744-A3B5-B78A7701AE38}" type="datetime1">
              <a:rPr lang="ru-RU" sz="160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05.10.2020</a:t>
            </a:fld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605BA05C-F7CB-41B4-97F4-E12834A5F6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424" y="3886830"/>
            <a:ext cx="4858404" cy="1325563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7" name="Рисунок 22">
            <a:extLst>
              <a:ext uri="{FF2B5EF4-FFF2-40B4-BE49-F238E27FC236}">
                <a16:creationId xmlns:a16="http://schemas.microsoft.com/office/drawing/2014/main" id="{BD30334E-16DB-4FC1-A7F1-65C6B035DC7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79731" y="1"/>
            <a:ext cx="7012270" cy="6858000"/>
          </a:xfrm>
          <a:custGeom>
            <a:avLst/>
            <a:gdLst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2471548 w 5859462"/>
              <a:gd name="connsiteY3" fmla="*/ 6858000 h 6858000"/>
              <a:gd name="connsiteX4" fmla="*/ 2268725 w 5859462"/>
              <a:gd name="connsiteY4" fmla="*/ 6726762 h 6858000"/>
              <a:gd name="connsiteX5" fmla="*/ 14190 w 5859462"/>
              <a:gd name="connsiteY5" fmla="*/ 2733255 h 6858000"/>
              <a:gd name="connsiteX6" fmla="*/ 4036 w 5859462"/>
              <a:gd name="connsiteY6" fmla="*/ 2486951 h 6858000"/>
              <a:gd name="connsiteX7" fmla="*/ 0 w 5859462"/>
              <a:gd name="connsiteY7" fmla="*/ 2261217 h 6858000"/>
              <a:gd name="connsiteX8" fmla="*/ 0 w 5859462"/>
              <a:gd name="connsiteY8" fmla="*/ 2256967 h 6858000"/>
              <a:gd name="connsiteX9" fmla="*/ 1876 w 5859462"/>
              <a:gd name="connsiteY9" fmla="*/ 2049822 h 6858000"/>
              <a:gd name="connsiteX10" fmla="*/ 510221 w 5859462"/>
              <a:gd name="connsiteY10" fmla="*/ 49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2471548 w 5859462"/>
              <a:gd name="connsiteY3" fmla="*/ 6858000 h 6858000"/>
              <a:gd name="connsiteX4" fmla="*/ 2268725 w 5859462"/>
              <a:gd name="connsiteY4" fmla="*/ 6726762 h 6858000"/>
              <a:gd name="connsiteX5" fmla="*/ 14190 w 5859462"/>
              <a:gd name="connsiteY5" fmla="*/ 2733255 h 6858000"/>
              <a:gd name="connsiteX6" fmla="*/ 4036 w 5859462"/>
              <a:gd name="connsiteY6" fmla="*/ 2486951 h 6858000"/>
              <a:gd name="connsiteX7" fmla="*/ 0 w 5859462"/>
              <a:gd name="connsiteY7" fmla="*/ 2261217 h 6858000"/>
              <a:gd name="connsiteX8" fmla="*/ 0 w 5859462"/>
              <a:gd name="connsiteY8" fmla="*/ 2256967 h 6858000"/>
              <a:gd name="connsiteX9" fmla="*/ 1876 w 5859462"/>
              <a:gd name="connsiteY9" fmla="*/ 2049822 h 6858000"/>
              <a:gd name="connsiteX10" fmla="*/ 343692 w 5859462"/>
              <a:gd name="connsiteY10" fmla="*/ 490 h 6858000"/>
              <a:gd name="connsiteX11" fmla="*/ 1773415 w 5859462"/>
              <a:gd name="connsiteY11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2471548 w 5859462"/>
              <a:gd name="connsiteY3" fmla="*/ 6858000 h 6858000"/>
              <a:gd name="connsiteX4" fmla="*/ 2268725 w 5859462"/>
              <a:gd name="connsiteY4" fmla="*/ 6726762 h 6858000"/>
              <a:gd name="connsiteX5" fmla="*/ 14190 w 5859462"/>
              <a:gd name="connsiteY5" fmla="*/ 2733255 h 6858000"/>
              <a:gd name="connsiteX6" fmla="*/ 4036 w 5859462"/>
              <a:gd name="connsiteY6" fmla="*/ 2486951 h 6858000"/>
              <a:gd name="connsiteX7" fmla="*/ 0 w 5859462"/>
              <a:gd name="connsiteY7" fmla="*/ 2261217 h 6858000"/>
              <a:gd name="connsiteX8" fmla="*/ 0 w 5859462"/>
              <a:gd name="connsiteY8" fmla="*/ 2256967 h 6858000"/>
              <a:gd name="connsiteX9" fmla="*/ 1876 w 5859462"/>
              <a:gd name="connsiteY9" fmla="*/ 2049822 h 6858000"/>
              <a:gd name="connsiteX10" fmla="*/ 343692 w 5859462"/>
              <a:gd name="connsiteY10" fmla="*/ 490 h 6858000"/>
              <a:gd name="connsiteX11" fmla="*/ 1773415 w 5859462"/>
              <a:gd name="connsiteY11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2471548 w 5859462"/>
              <a:gd name="connsiteY3" fmla="*/ 6858000 h 6858000"/>
              <a:gd name="connsiteX4" fmla="*/ 2268725 w 5859462"/>
              <a:gd name="connsiteY4" fmla="*/ 6726762 h 6858000"/>
              <a:gd name="connsiteX5" fmla="*/ 14190 w 5859462"/>
              <a:gd name="connsiteY5" fmla="*/ 2733255 h 6858000"/>
              <a:gd name="connsiteX6" fmla="*/ 4036 w 5859462"/>
              <a:gd name="connsiteY6" fmla="*/ 2486951 h 6858000"/>
              <a:gd name="connsiteX7" fmla="*/ 0 w 5859462"/>
              <a:gd name="connsiteY7" fmla="*/ 2261217 h 6858000"/>
              <a:gd name="connsiteX8" fmla="*/ 0 w 5859462"/>
              <a:gd name="connsiteY8" fmla="*/ 2256967 h 6858000"/>
              <a:gd name="connsiteX9" fmla="*/ 1876 w 5859462"/>
              <a:gd name="connsiteY9" fmla="*/ 2049822 h 6858000"/>
              <a:gd name="connsiteX10" fmla="*/ 343692 w 5859462"/>
              <a:gd name="connsiteY10" fmla="*/ 490 h 6858000"/>
              <a:gd name="connsiteX11" fmla="*/ 1773415 w 5859462"/>
              <a:gd name="connsiteY11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2471548 w 5859462"/>
              <a:gd name="connsiteY3" fmla="*/ 6858000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462" h="6858000">
                <a:moveTo>
                  <a:pt x="1773415" y="0"/>
                </a:moveTo>
                <a:lnTo>
                  <a:pt x="5859462" y="0"/>
                </a:lnTo>
                <a:lnTo>
                  <a:pt x="5859462" y="6858000"/>
                </a:lnTo>
                <a:lnTo>
                  <a:pt x="1872445" y="6852804"/>
                </a:lnTo>
                <a:cubicBezTo>
                  <a:pt x="245839" y="5178284"/>
                  <a:pt x="82260" y="3368683"/>
                  <a:pt x="14190" y="2733255"/>
                </a:cubicBezTo>
                <a:cubicBezTo>
                  <a:pt x="9776" y="2647748"/>
                  <a:pt x="6398" y="2565754"/>
                  <a:pt x="4036" y="2486951"/>
                </a:cubicBezTo>
                <a:cubicBezTo>
                  <a:pt x="2691" y="2411706"/>
                  <a:pt x="1345" y="2336462"/>
                  <a:pt x="0" y="2261217"/>
                </a:cubicBezTo>
                <a:lnTo>
                  <a:pt x="0" y="2256967"/>
                </a:lnTo>
                <a:cubicBezTo>
                  <a:pt x="625" y="2187919"/>
                  <a:pt x="1251" y="2118870"/>
                  <a:pt x="1876" y="2049822"/>
                </a:cubicBezTo>
                <a:cubicBezTo>
                  <a:pt x="22846" y="1174420"/>
                  <a:pt x="119731" y="827344"/>
                  <a:pt x="343692" y="490"/>
                </a:cubicBezTo>
                <a:lnTo>
                  <a:pt x="1773415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lang="ru-RU" dirty="0"/>
            </a:lvl1pPr>
          </a:lstStyle>
          <a:p>
            <a:r>
              <a:rPr lang="ru-RU" dirty="0"/>
              <a:t>Рисунок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5FC103-488B-4A33-8C25-71807E1925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35" y="2520976"/>
            <a:ext cx="3320675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717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004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3F096E-5BF4-4441-A3C7-183949A25B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22520" r="23760" b="31711"/>
          <a:stretch/>
        </p:blipFill>
        <p:spPr>
          <a:xfrm>
            <a:off x="8340919" y="3527297"/>
            <a:ext cx="3168706" cy="21003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A21CD2B-1D56-0B49-8367-29C6361ECE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553" y="1866899"/>
            <a:ext cx="4368437" cy="377991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4328B7D-1F69-C942-9039-D8AA3379E2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72" y="1854179"/>
            <a:ext cx="2904952" cy="2039395"/>
          </a:xfrm>
          <a:prstGeom prst="rect">
            <a:avLst/>
          </a:prstGeom>
        </p:spPr>
      </p:pic>
      <p:sp>
        <p:nvSpPr>
          <p:cNvPr id="16" name="Текст 54">
            <a:extLst>
              <a:ext uri="{FF2B5EF4-FFF2-40B4-BE49-F238E27FC236}">
                <a16:creationId xmlns:a16="http://schemas.microsoft.com/office/drawing/2014/main" id="{1C9883C3-342C-4405-BF9A-376C0927A0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Рисунок 10">
            <a:extLst>
              <a:ext uri="{FF2B5EF4-FFF2-40B4-BE49-F238E27FC236}">
                <a16:creationId xmlns:a16="http://schemas.microsoft.com/office/drawing/2014/main" id="{F9FC6A3C-35D5-4194-9062-2A592C1311C9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5" name="Заголовок 55">
            <a:extLst>
              <a:ext uri="{FF2B5EF4-FFF2-40B4-BE49-F238E27FC236}">
                <a16:creationId xmlns:a16="http://schemas.microsoft.com/office/drawing/2014/main" id="{228AFD60-C7B4-4CC8-AF99-D866A0A5E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4AD4D46E-5BFC-430B-B3F3-EC8DF039F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CA483B7-1CC5-4DA0-A6F7-3F7CCCA713AF}"/>
              </a:ext>
            </a:extLst>
          </p:cNvPr>
          <p:cNvSpPr/>
          <p:nvPr userDrawn="1"/>
        </p:nvSpPr>
        <p:spPr>
          <a:xfrm>
            <a:off x="677672" y="4082636"/>
            <a:ext cx="2918015" cy="15611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5018AC5-F348-43FD-8F80-D9C07851DDB0}"/>
              </a:ext>
            </a:extLst>
          </p:cNvPr>
          <p:cNvSpPr/>
          <p:nvPr userDrawn="1"/>
        </p:nvSpPr>
        <p:spPr>
          <a:xfrm>
            <a:off x="8327857" y="1866900"/>
            <a:ext cx="3184279" cy="14835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D8139103-E62E-46EF-AFA4-728A2C555D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2961" y="4217671"/>
            <a:ext cx="2640330" cy="129108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2000" dirty="0"/>
              <a:t>Lorem ipsum dolor sit </a:t>
            </a:r>
            <a:r>
              <a:rPr lang="en-US" sz="2000" dirty="0" err="1"/>
              <a:t>amet</a:t>
            </a:r>
            <a:r>
              <a:rPr lang="en-US" sz="2000" dirty="0"/>
              <a:t>, </a:t>
            </a:r>
            <a:r>
              <a:rPr lang="en-US" sz="2000" dirty="0" err="1"/>
              <a:t>consectetuer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endParaRPr lang="ru-RU" sz="2000" dirty="0">
              <a:latin typeface="Circe" panose="020B0502020203020203" pitchFamily="34" charset="-52"/>
            </a:endParaRP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EE87BF41-10D1-4174-93D6-58C4342C1B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66315" y="1963142"/>
            <a:ext cx="2891789" cy="129108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2000" dirty="0"/>
              <a:t>Lorem ipsum dolor sit </a:t>
            </a:r>
            <a:r>
              <a:rPr lang="en-US" sz="2000" dirty="0" err="1"/>
              <a:t>amet</a:t>
            </a:r>
            <a:r>
              <a:rPr lang="en-US" sz="2000" dirty="0"/>
              <a:t>, </a:t>
            </a:r>
            <a:r>
              <a:rPr lang="en-US" sz="2000" dirty="0" err="1"/>
              <a:t>consectetuer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endParaRPr lang="ru-RU" sz="2000" dirty="0">
              <a:latin typeface="Circe" panose="020B05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687670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004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33B7A7-0D03-F743-8EB3-C6B1E745F9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679" y="2183130"/>
            <a:ext cx="2571256" cy="35040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92821B-AEDA-7E46-BCE5-D6FB582B61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243" y="2183130"/>
            <a:ext cx="2596755" cy="3498158"/>
          </a:xfrm>
          <a:prstGeom prst="rect">
            <a:avLst/>
          </a:prstGeom>
        </p:spPr>
      </p:pic>
      <p:sp>
        <p:nvSpPr>
          <p:cNvPr id="16" name="Текст 54">
            <a:extLst>
              <a:ext uri="{FF2B5EF4-FFF2-40B4-BE49-F238E27FC236}">
                <a16:creationId xmlns:a16="http://schemas.microsoft.com/office/drawing/2014/main" id="{1C9883C3-342C-4405-BF9A-376C0927A0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Рисунок 10">
            <a:extLst>
              <a:ext uri="{FF2B5EF4-FFF2-40B4-BE49-F238E27FC236}">
                <a16:creationId xmlns:a16="http://schemas.microsoft.com/office/drawing/2014/main" id="{F9FC6A3C-35D5-4194-9062-2A592C1311C9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5D082B5-0D4B-4E05-8896-D9A1D1BF0461}"/>
              </a:ext>
            </a:extLst>
          </p:cNvPr>
          <p:cNvSpPr/>
          <p:nvPr userDrawn="1"/>
        </p:nvSpPr>
        <p:spPr>
          <a:xfrm>
            <a:off x="6152642" y="2183130"/>
            <a:ext cx="2596301" cy="34981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Текст 61">
            <a:extLst>
              <a:ext uri="{FF2B5EF4-FFF2-40B4-BE49-F238E27FC236}">
                <a16:creationId xmlns:a16="http://schemas.microsoft.com/office/drawing/2014/main" id="{391ABDF7-6478-46FF-84D2-6843D9ECF2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1222" y="3835657"/>
            <a:ext cx="2432808" cy="1758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80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30" name="Текст 61">
            <a:extLst>
              <a:ext uri="{FF2B5EF4-FFF2-40B4-BE49-F238E27FC236}">
                <a16:creationId xmlns:a16="http://schemas.microsoft.com/office/drawing/2014/main" id="{7E6B1C0A-2183-4E7A-9CDF-A3E90B90D5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21222" y="2575150"/>
            <a:ext cx="2080742" cy="108834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buNone/>
              <a:defRPr lang="ru-RU" sz="7200" b="1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75%</a:t>
            </a:r>
          </a:p>
        </p:txBody>
      </p:sp>
      <p:sp>
        <p:nvSpPr>
          <p:cNvPr id="35" name="Заголовок 55">
            <a:extLst>
              <a:ext uri="{FF2B5EF4-FFF2-40B4-BE49-F238E27FC236}">
                <a16:creationId xmlns:a16="http://schemas.microsoft.com/office/drawing/2014/main" id="{228AFD60-C7B4-4CC8-AF99-D866A0A5E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4AD4D46E-5BFC-430B-B3F3-EC8DF039F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55FFD17-449D-4912-BAD8-74FD15701FBF}"/>
              </a:ext>
            </a:extLst>
          </p:cNvPr>
          <p:cNvSpPr/>
          <p:nvPr userDrawn="1"/>
        </p:nvSpPr>
        <p:spPr>
          <a:xfrm>
            <a:off x="677672" y="2183130"/>
            <a:ext cx="2596301" cy="34981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Текст 61">
            <a:extLst>
              <a:ext uri="{FF2B5EF4-FFF2-40B4-BE49-F238E27FC236}">
                <a16:creationId xmlns:a16="http://schemas.microsoft.com/office/drawing/2014/main" id="{8867167E-92CF-4C05-B98A-588A8F104272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73282" y="1263908"/>
            <a:ext cx="8176142" cy="7907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8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25" name="Текст 61">
            <a:extLst>
              <a:ext uri="{FF2B5EF4-FFF2-40B4-BE49-F238E27FC236}">
                <a16:creationId xmlns:a16="http://schemas.microsoft.com/office/drawing/2014/main" id="{253B3E9F-711E-48E1-9644-90B23FDD00F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46252" y="3835657"/>
            <a:ext cx="2432808" cy="1758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80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27" name="Текст 61">
            <a:extLst>
              <a:ext uri="{FF2B5EF4-FFF2-40B4-BE49-F238E27FC236}">
                <a16:creationId xmlns:a16="http://schemas.microsoft.com/office/drawing/2014/main" id="{78A717D6-841F-4A11-9896-A71A0ADFF1E2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46252" y="2575150"/>
            <a:ext cx="2080742" cy="108834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buNone/>
              <a:defRPr lang="ru-RU" sz="7200" b="1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58%</a:t>
            </a:r>
          </a:p>
        </p:txBody>
      </p:sp>
    </p:spTree>
    <p:extLst>
      <p:ext uri="{BB962C8B-B14F-4D97-AF65-F5344CB8AC3E}">
        <p14:creationId xmlns:p14="http://schemas.microsoft.com/office/powerpoint/2010/main" val="31129361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004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54">
            <a:extLst>
              <a:ext uri="{FF2B5EF4-FFF2-40B4-BE49-F238E27FC236}">
                <a16:creationId xmlns:a16="http://schemas.microsoft.com/office/drawing/2014/main" id="{1C9883C3-342C-4405-BF9A-376C0927A0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9178566A-EFAC-425F-AE7D-5C1C8651008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14713" y="2182813"/>
            <a:ext cx="2584450" cy="349885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Рисунок 10">
            <a:extLst>
              <a:ext uri="{FF2B5EF4-FFF2-40B4-BE49-F238E27FC236}">
                <a16:creationId xmlns:a16="http://schemas.microsoft.com/office/drawing/2014/main" id="{F9FC6A3C-35D5-4194-9062-2A592C1311C9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5D082B5-0D4B-4E05-8896-D9A1D1BF0461}"/>
              </a:ext>
            </a:extLst>
          </p:cNvPr>
          <p:cNvSpPr/>
          <p:nvPr userDrawn="1"/>
        </p:nvSpPr>
        <p:spPr>
          <a:xfrm>
            <a:off x="6152642" y="2183130"/>
            <a:ext cx="2596301" cy="34981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исунок 4">
            <a:extLst>
              <a:ext uri="{FF2B5EF4-FFF2-40B4-BE49-F238E27FC236}">
                <a16:creationId xmlns:a16="http://schemas.microsoft.com/office/drawing/2014/main" id="{2B1D8FD7-E996-4CFC-AC71-5D239C12618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89683" y="2182813"/>
            <a:ext cx="2584450" cy="349885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9" name="Текст 61">
            <a:extLst>
              <a:ext uri="{FF2B5EF4-FFF2-40B4-BE49-F238E27FC236}">
                <a16:creationId xmlns:a16="http://schemas.microsoft.com/office/drawing/2014/main" id="{391ABDF7-6478-46FF-84D2-6843D9ECF2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1222" y="3835657"/>
            <a:ext cx="2432808" cy="1758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80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30" name="Текст 61">
            <a:extLst>
              <a:ext uri="{FF2B5EF4-FFF2-40B4-BE49-F238E27FC236}">
                <a16:creationId xmlns:a16="http://schemas.microsoft.com/office/drawing/2014/main" id="{7E6B1C0A-2183-4E7A-9CDF-A3E90B90D5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21222" y="2575150"/>
            <a:ext cx="2080742" cy="108834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buNone/>
              <a:defRPr lang="ru-RU" sz="7200" b="1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75%</a:t>
            </a:r>
          </a:p>
        </p:txBody>
      </p:sp>
      <p:sp>
        <p:nvSpPr>
          <p:cNvPr id="35" name="Заголовок 55">
            <a:extLst>
              <a:ext uri="{FF2B5EF4-FFF2-40B4-BE49-F238E27FC236}">
                <a16:creationId xmlns:a16="http://schemas.microsoft.com/office/drawing/2014/main" id="{228AFD60-C7B4-4CC8-AF99-D866A0A5E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4AD4D46E-5BFC-430B-B3F3-EC8DF039F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55FFD17-449D-4912-BAD8-74FD15701FBF}"/>
              </a:ext>
            </a:extLst>
          </p:cNvPr>
          <p:cNvSpPr/>
          <p:nvPr userDrawn="1"/>
        </p:nvSpPr>
        <p:spPr>
          <a:xfrm>
            <a:off x="677672" y="2183130"/>
            <a:ext cx="2596301" cy="34981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Текст 61">
            <a:extLst>
              <a:ext uri="{FF2B5EF4-FFF2-40B4-BE49-F238E27FC236}">
                <a16:creationId xmlns:a16="http://schemas.microsoft.com/office/drawing/2014/main" id="{8867167E-92CF-4C05-B98A-588A8F104272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73282" y="1263908"/>
            <a:ext cx="8176142" cy="7907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8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25" name="Текст 61">
            <a:extLst>
              <a:ext uri="{FF2B5EF4-FFF2-40B4-BE49-F238E27FC236}">
                <a16:creationId xmlns:a16="http://schemas.microsoft.com/office/drawing/2014/main" id="{253B3E9F-711E-48E1-9644-90B23FDD00F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46252" y="3835657"/>
            <a:ext cx="2432808" cy="1758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80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27" name="Текст 61">
            <a:extLst>
              <a:ext uri="{FF2B5EF4-FFF2-40B4-BE49-F238E27FC236}">
                <a16:creationId xmlns:a16="http://schemas.microsoft.com/office/drawing/2014/main" id="{78A717D6-841F-4A11-9896-A71A0ADFF1E2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46252" y="2575150"/>
            <a:ext cx="2080742" cy="108834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buNone/>
              <a:defRPr lang="ru-RU" sz="7200" b="1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58%</a:t>
            </a:r>
          </a:p>
        </p:txBody>
      </p:sp>
    </p:spTree>
    <p:extLst>
      <p:ext uri="{BB962C8B-B14F-4D97-AF65-F5344CB8AC3E}">
        <p14:creationId xmlns:p14="http://schemas.microsoft.com/office/powerpoint/2010/main" val="2414268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002 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DBC195-D468-4278-9269-0DADFC293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92" b="18803"/>
          <a:stretch/>
        </p:blipFill>
        <p:spPr>
          <a:xfrm rot="5400000" flipV="1">
            <a:off x="7843492" y="2509494"/>
            <a:ext cx="6858001" cy="18390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92E3B4-9B15-FD44-B2BF-823106F02B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12192000" cy="3454400"/>
          </a:xfrm>
          <a:prstGeom prst="rect">
            <a:avLst/>
          </a:prstGeom>
        </p:spPr>
      </p:pic>
      <p:sp>
        <p:nvSpPr>
          <p:cNvPr id="10" name="Номер слайда 36">
            <a:extLst>
              <a:ext uri="{FF2B5EF4-FFF2-40B4-BE49-F238E27FC236}">
                <a16:creationId xmlns:a16="http://schemas.microsoft.com/office/drawing/2014/main" id="{1DACA25F-9084-4231-A4B8-0BB8E0EE9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46A2C911-5392-408F-B61B-6CAF43AFB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5" name="Рисунок 10">
            <a:extLst>
              <a:ext uri="{FF2B5EF4-FFF2-40B4-BE49-F238E27FC236}">
                <a16:creationId xmlns:a16="http://schemas.microsoft.com/office/drawing/2014/main" id="{AC80E3A2-6430-4A3F-A42A-B30D469A503C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6" name="Текст 54">
            <a:extLst>
              <a:ext uri="{FF2B5EF4-FFF2-40B4-BE49-F238E27FC236}">
                <a16:creationId xmlns:a16="http://schemas.microsoft.com/office/drawing/2014/main" id="{43B2A7E1-D726-4BF7-A52C-0611A60649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17" name="Заголовок 55">
            <a:extLst>
              <a:ext uri="{FF2B5EF4-FFF2-40B4-BE49-F238E27FC236}">
                <a16:creationId xmlns:a16="http://schemas.microsoft.com/office/drawing/2014/main" id="{F06845AB-7293-40DF-B414-0A3BA21E30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8" name="Текст 61">
            <a:extLst>
              <a:ext uri="{FF2B5EF4-FFF2-40B4-BE49-F238E27FC236}">
                <a16:creationId xmlns:a16="http://schemas.microsoft.com/office/drawing/2014/main" id="{D9A1D6E2-51B6-4C27-A577-1C614A1E6A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281" y="1561121"/>
            <a:ext cx="9330373" cy="13444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2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59149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002 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ECC8E9FD-EFA2-4BF0-956D-DC1CF61049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05188"/>
            <a:ext cx="12192000" cy="345281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Номер слайда 36">
            <a:extLst>
              <a:ext uri="{FF2B5EF4-FFF2-40B4-BE49-F238E27FC236}">
                <a16:creationId xmlns:a16="http://schemas.microsoft.com/office/drawing/2014/main" id="{1DACA25F-9084-4231-A4B8-0BB8E0EE9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46A2C911-5392-408F-B61B-6CAF43AFB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6" name="Текст 54">
            <a:extLst>
              <a:ext uri="{FF2B5EF4-FFF2-40B4-BE49-F238E27FC236}">
                <a16:creationId xmlns:a16="http://schemas.microsoft.com/office/drawing/2014/main" id="{43B2A7E1-D726-4BF7-A52C-0611A60649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17" name="Заголовок 55">
            <a:extLst>
              <a:ext uri="{FF2B5EF4-FFF2-40B4-BE49-F238E27FC236}">
                <a16:creationId xmlns:a16="http://schemas.microsoft.com/office/drawing/2014/main" id="{F06845AB-7293-40DF-B414-0A3BA21E30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8" name="Текст 61">
            <a:extLst>
              <a:ext uri="{FF2B5EF4-FFF2-40B4-BE49-F238E27FC236}">
                <a16:creationId xmlns:a16="http://schemas.microsoft.com/office/drawing/2014/main" id="{D9A1D6E2-51B6-4C27-A577-1C614A1E6A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281" y="1561121"/>
            <a:ext cx="9330373" cy="13444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2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DBC195-D468-4278-9269-0DADFC293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92" b="18803"/>
          <a:stretch/>
        </p:blipFill>
        <p:spPr>
          <a:xfrm rot="5400000" flipV="1">
            <a:off x="7843492" y="2509494"/>
            <a:ext cx="6858001" cy="183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189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004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FED2E76-CB99-4C1E-87B7-27BFB47BD95F}"/>
              </a:ext>
            </a:extLst>
          </p:cNvPr>
          <p:cNvSpPr/>
          <p:nvPr userDrawn="1"/>
        </p:nvSpPr>
        <p:spPr>
          <a:xfrm>
            <a:off x="0" y="-1"/>
            <a:ext cx="12192000" cy="32118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Заголовок 55">
            <a:extLst>
              <a:ext uri="{FF2B5EF4-FFF2-40B4-BE49-F238E27FC236}">
                <a16:creationId xmlns:a16="http://schemas.microsoft.com/office/drawing/2014/main" id="{228AFD60-C7B4-4CC8-AF99-D866A0A5E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КОМАНДА</a:t>
            </a:r>
          </a:p>
        </p:txBody>
      </p:sp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Рисунок 10">
            <a:extLst>
              <a:ext uri="{FF2B5EF4-FFF2-40B4-BE49-F238E27FC236}">
                <a16:creationId xmlns:a16="http://schemas.microsoft.com/office/drawing/2014/main" id="{F9FC6A3C-35D5-4194-9062-2A592C1311C9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4AD4D46E-5BFC-430B-B3F3-EC8DF039F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B9606678-B909-47C7-8F0F-47E6529ADB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5570" y="2092008"/>
            <a:ext cx="1955800" cy="1955800"/>
          </a:xfrm>
          <a:prstGeom prst="ellipse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7" name="Текст 61">
            <a:extLst>
              <a:ext uri="{FF2B5EF4-FFF2-40B4-BE49-F238E27FC236}">
                <a16:creationId xmlns:a16="http://schemas.microsoft.com/office/drawing/2014/main" id="{9A8877F7-E538-4034-9F54-F0CA3D88D7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4822" y="4350464"/>
            <a:ext cx="2237296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6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28" name="Текст 61">
            <a:extLst>
              <a:ext uri="{FF2B5EF4-FFF2-40B4-BE49-F238E27FC236}">
                <a16:creationId xmlns:a16="http://schemas.microsoft.com/office/drawing/2014/main" id="{72F12029-6101-4F70-9C22-64AF6A87F7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4822" y="4880373"/>
            <a:ext cx="2237296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42" name="Рисунок 16">
            <a:extLst>
              <a:ext uri="{FF2B5EF4-FFF2-40B4-BE49-F238E27FC236}">
                <a16:creationId xmlns:a16="http://schemas.microsoft.com/office/drawing/2014/main" id="{324CF06D-A054-454B-8AA7-302F30F03C3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8295" y="2092008"/>
            <a:ext cx="1955800" cy="1955800"/>
          </a:xfrm>
          <a:prstGeom prst="ellipse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43" name="Текст 61">
            <a:extLst>
              <a:ext uri="{FF2B5EF4-FFF2-40B4-BE49-F238E27FC236}">
                <a16:creationId xmlns:a16="http://schemas.microsoft.com/office/drawing/2014/main" id="{E138CE99-8A06-49BA-98C9-DB185C2B83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7548" y="4350464"/>
            <a:ext cx="2237295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6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44" name="Текст 61">
            <a:extLst>
              <a:ext uri="{FF2B5EF4-FFF2-40B4-BE49-F238E27FC236}">
                <a16:creationId xmlns:a16="http://schemas.microsoft.com/office/drawing/2014/main" id="{DD21698D-6EC8-4C89-9079-D60C4D9699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77548" y="4880373"/>
            <a:ext cx="2237295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45" name="Рисунок 16">
            <a:extLst>
              <a:ext uri="{FF2B5EF4-FFF2-40B4-BE49-F238E27FC236}">
                <a16:creationId xmlns:a16="http://schemas.microsoft.com/office/drawing/2014/main" id="{2D31D991-EF86-4A77-B82A-3AB53F6B12E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40923" y="2092008"/>
            <a:ext cx="1955800" cy="1955800"/>
          </a:xfrm>
          <a:prstGeom prst="ellipse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46" name="Текст 61">
            <a:extLst>
              <a:ext uri="{FF2B5EF4-FFF2-40B4-BE49-F238E27FC236}">
                <a16:creationId xmlns:a16="http://schemas.microsoft.com/office/drawing/2014/main" id="{C51E9DD1-42E9-4364-BE0A-BFC1887AE13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0176" y="4350464"/>
            <a:ext cx="2237295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6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47" name="Текст 61">
            <a:extLst>
              <a:ext uri="{FF2B5EF4-FFF2-40B4-BE49-F238E27FC236}">
                <a16:creationId xmlns:a16="http://schemas.microsoft.com/office/drawing/2014/main" id="{391F0B8C-54C6-43A3-8667-B53BC2EDF09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00176" y="4880373"/>
            <a:ext cx="2237295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EF1D70D9-7B56-4A94-A472-71EA6D2554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282" y="169863"/>
            <a:ext cx="4613275" cy="231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РУБРИКА, ТЕМА, НАВИГАЦИЯ ПО СЛАЙДАМ</a:t>
            </a:r>
          </a:p>
        </p:txBody>
      </p:sp>
      <p:sp>
        <p:nvSpPr>
          <p:cNvPr id="48" name="Рисунок 16">
            <a:extLst>
              <a:ext uri="{FF2B5EF4-FFF2-40B4-BE49-F238E27FC236}">
                <a16:creationId xmlns:a16="http://schemas.microsoft.com/office/drawing/2014/main" id="{ED0AB6E0-8D80-4A22-BBEF-BE5F59EA01C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55914" y="2092008"/>
            <a:ext cx="1955800" cy="1955800"/>
          </a:xfrm>
          <a:prstGeom prst="ellipse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49" name="Текст 61">
            <a:extLst>
              <a:ext uri="{FF2B5EF4-FFF2-40B4-BE49-F238E27FC236}">
                <a16:creationId xmlns:a16="http://schemas.microsoft.com/office/drawing/2014/main" id="{3BF4A078-4569-4F98-ADAD-76D55F5370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15167" y="4350464"/>
            <a:ext cx="2237295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6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50" name="Текст 61">
            <a:extLst>
              <a:ext uri="{FF2B5EF4-FFF2-40B4-BE49-F238E27FC236}">
                <a16:creationId xmlns:a16="http://schemas.microsoft.com/office/drawing/2014/main" id="{BCCA0355-7CCB-4724-8E31-5DCA3212C5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15167" y="4880373"/>
            <a:ext cx="2237295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391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004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4DD4B4-B859-B54A-A60F-C62BF41E85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38" b="5175"/>
          <a:stretch/>
        </p:blipFill>
        <p:spPr>
          <a:xfrm>
            <a:off x="7951981" y="2288189"/>
            <a:ext cx="4240020" cy="4569811"/>
          </a:xfrm>
          <a:prstGeom prst="rect">
            <a:avLst/>
          </a:prstGeom>
        </p:spPr>
      </p:pic>
      <p:sp>
        <p:nvSpPr>
          <p:cNvPr id="16" name="Текст 54">
            <a:extLst>
              <a:ext uri="{FF2B5EF4-FFF2-40B4-BE49-F238E27FC236}">
                <a16:creationId xmlns:a16="http://schemas.microsoft.com/office/drawing/2014/main" id="{1C9883C3-342C-4405-BF9A-376C0927A0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6" name="Текст 61">
            <a:extLst>
              <a:ext uri="{FF2B5EF4-FFF2-40B4-BE49-F238E27FC236}">
                <a16:creationId xmlns:a16="http://schemas.microsoft.com/office/drawing/2014/main" id="{40639C35-AA4D-4090-8CB9-C497D3BA4A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9989" y="1613393"/>
            <a:ext cx="6062363" cy="34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400" b="1" dirty="0"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dirty="0"/>
              <a:t>ЗАГОЛОВОК</a:t>
            </a:r>
            <a:endParaRPr lang="ru-RU" dirty="0"/>
          </a:p>
        </p:txBody>
      </p:sp>
      <p:sp>
        <p:nvSpPr>
          <p:cNvPr id="7" name="Рисунок 10">
            <a:extLst>
              <a:ext uri="{FF2B5EF4-FFF2-40B4-BE49-F238E27FC236}">
                <a16:creationId xmlns:a16="http://schemas.microsoft.com/office/drawing/2014/main" id="{F9FC6A3C-35D5-4194-9062-2A592C1311C9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5" name="Заголовок 55">
            <a:extLst>
              <a:ext uri="{FF2B5EF4-FFF2-40B4-BE49-F238E27FC236}">
                <a16:creationId xmlns:a16="http://schemas.microsoft.com/office/drawing/2014/main" id="{228AFD60-C7B4-4CC8-AF99-D866A0A5E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4AD4D46E-5BFC-430B-B3F3-EC8DF039F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3" name="Текст 65">
            <a:extLst>
              <a:ext uri="{FF2B5EF4-FFF2-40B4-BE49-F238E27FC236}">
                <a16:creationId xmlns:a16="http://schemas.microsoft.com/office/drawing/2014/main" id="{9686D71F-2AAB-BF41-B0FF-E6A757843E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282" y="2054268"/>
            <a:ext cx="6079070" cy="182575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sem. </a:t>
            </a:r>
            <a:endParaRPr lang="ru-RU" dirty="0"/>
          </a:p>
        </p:txBody>
      </p:sp>
      <p:sp>
        <p:nvSpPr>
          <p:cNvPr id="14" name="Текст 65">
            <a:extLst>
              <a:ext uri="{FF2B5EF4-FFF2-40B4-BE49-F238E27FC236}">
                <a16:creationId xmlns:a16="http://schemas.microsoft.com/office/drawing/2014/main" id="{8054C442-DD51-B04F-9B92-3B43C9E878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282" y="3920264"/>
            <a:ext cx="6079070" cy="9921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2">
                    <a:lumMod val="6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92341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04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A12272-0E9E-7D4F-8B7F-457948F95F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412" y="2288188"/>
            <a:ext cx="4236913" cy="4569813"/>
          </a:xfrm>
          <a:prstGeom prst="rect">
            <a:avLst/>
          </a:prstGeom>
        </p:spPr>
      </p:pic>
      <p:sp>
        <p:nvSpPr>
          <p:cNvPr id="16" name="Текст 54">
            <a:extLst>
              <a:ext uri="{FF2B5EF4-FFF2-40B4-BE49-F238E27FC236}">
                <a16:creationId xmlns:a16="http://schemas.microsoft.com/office/drawing/2014/main" id="{1C9883C3-342C-4405-BF9A-376C0927A0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Рисунок 10">
            <a:extLst>
              <a:ext uri="{FF2B5EF4-FFF2-40B4-BE49-F238E27FC236}">
                <a16:creationId xmlns:a16="http://schemas.microsoft.com/office/drawing/2014/main" id="{F9FC6A3C-35D5-4194-9062-2A592C1311C9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Текст 61">
            <a:extLst>
              <a:ext uri="{FF2B5EF4-FFF2-40B4-BE49-F238E27FC236}">
                <a16:creationId xmlns:a16="http://schemas.microsoft.com/office/drawing/2014/main" id="{F6DE4297-FAE6-4607-AC98-E543392929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9989" y="1613393"/>
            <a:ext cx="6062363" cy="34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400" b="1" dirty="0"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dirty="0"/>
              <a:t>ЗАГОЛОВОК</a:t>
            </a:r>
            <a:endParaRPr lang="ru-RU" dirty="0"/>
          </a:p>
        </p:txBody>
      </p:sp>
      <p:sp>
        <p:nvSpPr>
          <p:cNvPr id="13" name="Заголовок 55">
            <a:extLst>
              <a:ext uri="{FF2B5EF4-FFF2-40B4-BE49-F238E27FC236}">
                <a16:creationId xmlns:a16="http://schemas.microsoft.com/office/drawing/2014/main" id="{62D42B57-C136-4C31-BB89-535A141E15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4D794F48-F6A8-4884-B2C3-ED5A7FF0DB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8" name="Текст 65">
            <a:extLst>
              <a:ext uri="{FF2B5EF4-FFF2-40B4-BE49-F238E27FC236}">
                <a16:creationId xmlns:a16="http://schemas.microsoft.com/office/drawing/2014/main" id="{61A9932F-0291-F54D-95A0-6A04CF8064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282" y="2054268"/>
            <a:ext cx="6079070" cy="182575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sem. </a:t>
            </a:r>
            <a:endParaRPr lang="ru-RU" dirty="0"/>
          </a:p>
        </p:txBody>
      </p:sp>
      <p:sp>
        <p:nvSpPr>
          <p:cNvPr id="19" name="Текст 65">
            <a:extLst>
              <a:ext uri="{FF2B5EF4-FFF2-40B4-BE49-F238E27FC236}">
                <a16:creationId xmlns:a16="http://schemas.microsoft.com/office/drawing/2014/main" id="{AA28211C-6510-A54A-8436-730241823A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282" y="3920264"/>
            <a:ext cx="6079070" cy="9921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2">
                    <a:lumMod val="6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60482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04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75FC32D9-F650-4D3F-BF3D-F0B2DC73C0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92672" y="2315298"/>
            <a:ext cx="4819194" cy="481919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6" name="Текст 54">
            <a:extLst>
              <a:ext uri="{FF2B5EF4-FFF2-40B4-BE49-F238E27FC236}">
                <a16:creationId xmlns:a16="http://schemas.microsoft.com/office/drawing/2014/main" id="{1C9883C3-342C-4405-BF9A-376C0927A0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Рисунок 10">
            <a:extLst>
              <a:ext uri="{FF2B5EF4-FFF2-40B4-BE49-F238E27FC236}">
                <a16:creationId xmlns:a16="http://schemas.microsoft.com/office/drawing/2014/main" id="{F9FC6A3C-35D5-4194-9062-2A592C1311C9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Текст 61">
            <a:extLst>
              <a:ext uri="{FF2B5EF4-FFF2-40B4-BE49-F238E27FC236}">
                <a16:creationId xmlns:a16="http://schemas.microsoft.com/office/drawing/2014/main" id="{5DF955F9-4D8F-41E1-8DC8-A84E0F47CF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9989" y="1613393"/>
            <a:ext cx="6062363" cy="34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400" b="1" dirty="0"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dirty="0"/>
              <a:t>ЗАГОЛОВОК</a:t>
            </a:r>
            <a:endParaRPr lang="ru-RU" dirty="0"/>
          </a:p>
        </p:txBody>
      </p:sp>
      <p:sp>
        <p:nvSpPr>
          <p:cNvPr id="13" name="Заголовок 55">
            <a:extLst>
              <a:ext uri="{FF2B5EF4-FFF2-40B4-BE49-F238E27FC236}">
                <a16:creationId xmlns:a16="http://schemas.microsoft.com/office/drawing/2014/main" id="{0CE5B318-D148-4D18-B85D-500D8CF8E1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55C523FD-7E62-48EF-B1C3-322AAA95D0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8" name="Текст 65">
            <a:extLst>
              <a:ext uri="{FF2B5EF4-FFF2-40B4-BE49-F238E27FC236}">
                <a16:creationId xmlns:a16="http://schemas.microsoft.com/office/drawing/2014/main" id="{860A547C-2FB5-1A48-9CDA-7F9FDE7FEB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282" y="2054268"/>
            <a:ext cx="6079070" cy="182575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sem. </a:t>
            </a:r>
            <a:endParaRPr lang="ru-RU" dirty="0"/>
          </a:p>
        </p:txBody>
      </p:sp>
      <p:sp>
        <p:nvSpPr>
          <p:cNvPr id="19" name="Текст 65">
            <a:extLst>
              <a:ext uri="{FF2B5EF4-FFF2-40B4-BE49-F238E27FC236}">
                <a16:creationId xmlns:a16="http://schemas.microsoft.com/office/drawing/2014/main" id="{AAC5E677-3B23-574F-9D02-E48FF1920B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3282" y="3920264"/>
            <a:ext cx="6079070" cy="9921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2">
                    <a:lumMod val="6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83535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1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87825" y="169194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FC3A23-A6A3-47C2-9404-9A3459F8B9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87091" y="2083865"/>
            <a:ext cx="6062363" cy="326418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tabLst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</a:p>
        </p:txBody>
      </p:sp>
      <p:sp>
        <p:nvSpPr>
          <p:cNvPr id="56" name="Заголовок 55">
            <a:extLst>
              <a:ext uri="{FF2B5EF4-FFF2-40B4-BE49-F238E27FC236}">
                <a16:creationId xmlns:a16="http://schemas.microsoft.com/office/drawing/2014/main" id="{5D9DF407-4F18-42A8-95C4-474F66CA7E6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187282" y="517490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1BA4B96A-10CE-40FE-8C25-CE17DC4F9FB8}"/>
              </a:ext>
            </a:extLst>
          </p:cNvPr>
          <p:cNvSpPr/>
          <p:nvPr userDrawn="1"/>
        </p:nvSpPr>
        <p:spPr>
          <a:xfrm>
            <a:off x="0" y="0"/>
            <a:ext cx="3518185" cy="6858000"/>
          </a:xfrm>
          <a:custGeom>
            <a:avLst/>
            <a:gdLst>
              <a:gd name="connsiteX0" fmla="*/ 2947403 w 3518185"/>
              <a:gd name="connsiteY0" fmla="*/ 0 h 6858000"/>
              <a:gd name="connsiteX1" fmla="*/ 0 w 3518185"/>
              <a:gd name="connsiteY1" fmla="*/ 0 h 6858000"/>
              <a:gd name="connsiteX2" fmla="*/ 0 w 3518185"/>
              <a:gd name="connsiteY2" fmla="*/ 6858000 h 6858000"/>
              <a:gd name="connsiteX3" fmla="*/ 2945557 w 3518185"/>
              <a:gd name="connsiteY3" fmla="*/ 6858000 h 6858000"/>
              <a:gd name="connsiteX4" fmla="*/ 3518185 w 3518185"/>
              <a:gd name="connsiteY4" fmla="*/ 3425925 h 6858000"/>
              <a:gd name="connsiteX5" fmla="*/ 2947403 w 3518185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18185" h="6858000">
                <a:moveTo>
                  <a:pt x="2947403" y="0"/>
                </a:moveTo>
                <a:lnTo>
                  <a:pt x="0" y="0"/>
                </a:lnTo>
                <a:lnTo>
                  <a:pt x="0" y="6858000"/>
                </a:lnTo>
                <a:lnTo>
                  <a:pt x="2945557" y="6858000"/>
                </a:lnTo>
                <a:cubicBezTo>
                  <a:pt x="3316443" y="5782247"/>
                  <a:pt x="3518185" y="4627766"/>
                  <a:pt x="3518185" y="3425925"/>
                </a:cubicBezTo>
                <a:cubicBezTo>
                  <a:pt x="3518185" y="2226544"/>
                  <a:pt x="3317673" y="1073908"/>
                  <a:pt x="2947403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614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Рисунок 10">
            <a:extLst>
              <a:ext uri="{FF2B5EF4-FFF2-40B4-BE49-F238E27FC236}">
                <a16:creationId xmlns:a16="http://schemas.microsoft.com/office/drawing/2014/main" id="{AD23F2B8-3DCA-4021-8E9A-EF7416139B81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08A6844C-6B89-4978-9F43-8AE7CC1E7EC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5776" y="2317776"/>
            <a:ext cx="1785937" cy="1785937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28" name="Текст 61">
            <a:extLst>
              <a:ext uri="{FF2B5EF4-FFF2-40B4-BE49-F238E27FC236}">
                <a16:creationId xmlns:a16="http://schemas.microsoft.com/office/drawing/2014/main" id="{E670DDF1-91F1-4BB6-B3F5-92FAF99BB7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7092" y="1553495"/>
            <a:ext cx="6062363" cy="34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400" b="1" dirty="0"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dirty="0"/>
              <a:t>ЗАГОЛОВОК</a:t>
            </a:r>
            <a:endParaRPr lang="ru-RU" dirty="0"/>
          </a:p>
        </p:txBody>
      </p:sp>
      <p:sp>
        <p:nvSpPr>
          <p:cNvPr id="29" name="Текст 65">
            <a:extLst>
              <a:ext uri="{FF2B5EF4-FFF2-40B4-BE49-F238E27FC236}">
                <a16:creationId xmlns:a16="http://schemas.microsoft.com/office/drawing/2014/main" id="{C7151C0D-26D0-43C7-B333-1B5C0B1DEB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1396" y="4270430"/>
            <a:ext cx="2257475" cy="3385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uk-UA" dirty="0"/>
              <a:t>ИМЯ ФАМИЛИЯ</a:t>
            </a:r>
            <a:endParaRPr lang="ru-RU" dirty="0"/>
          </a:p>
        </p:txBody>
      </p:sp>
      <p:sp>
        <p:nvSpPr>
          <p:cNvPr id="30" name="Текст 65">
            <a:extLst>
              <a:ext uri="{FF2B5EF4-FFF2-40B4-BE49-F238E27FC236}">
                <a16:creationId xmlns:a16="http://schemas.microsoft.com/office/drawing/2014/main" id="{ADA1464B-7956-4D8E-A8AC-B1DD1ADE46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1396" y="4621159"/>
            <a:ext cx="2257475" cy="3385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uk-UA" dirty="0" err="1"/>
              <a:t>Должность</a:t>
            </a:r>
            <a:endParaRPr lang="ru-RU" dirty="0"/>
          </a:p>
        </p:txBody>
      </p:sp>
      <p:sp>
        <p:nvSpPr>
          <p:cNvPr id="31" name="Текст 65">
            <a:extLst>
              <a:ext uri="{FF2B5EF4-FFF2-40B4-BE49-F238E27FC236}">
                <a16:creationId xmlns:a16="http://schemas.microsoft.com/office/drawing/2014/main" id="{B0125429-A849-4C65-A69F-8EF476630F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1397" y="525090"/>
            <a:ext cx="2116752" cy="3385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uk-UA" dirty="0"/>
              <a:t>ПОДЗАГОЛОВОК</a:t>
            </a:r>
            <a:endParaRPr lang="ru-RU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B6B05DAD-70DD-4F71-A9C5-D212361EEE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4172" y="6302457"/>
            <a:ext cx="4596456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</p:spTree>
    <p:extLst>
      <p:ext uri="{BB962C8B-B14F-4D97-AF65-F5344CB8AC3E}">
        <p14:creationId xmlns:p14="http://schemas.microsoft.com/office/powerpoint/2010/main" val="44783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4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D4DAC8-561D-A54F-9719-53E716E9B9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730" y="0"/>
            <a:ext cx="7010400" cy="6858000"/>
          </a:xfrm>
          <a:prstGeom prst="rect">
            <a:avLst/>
          </a:prstGeom>
        </p:spPr>
      </p:pic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783E791F-E725-49AC-B09D-51F5D43E8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424" y="3886830"/>
            <a:ext cx="4868914" cy="1325563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E5CFEA-5819-4A98-A07E-FBB09C3FF5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4037" y="5211763"/>
            <a:ext cx="5457879" cy="9255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FontTx/>
              <a:buNone/>
              <a:defRPr/>
            </a:lvl2pPr>
          </a:lstStyle>
          <a:p>
            <a:pPr lvl="0"/>
            <a:r>
              <a:rPr lang="ru-RU" dirty="0"/>
              <a:t>ПОДЗАГОЛОВОК ПРЕЗЕНТАЦИИ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0E62AF-3D8B-41E1-B8E4-F08A71602B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35" y="2520976"/>
            <a:ext cx="3320675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783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2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52A15F-081D-FB4A-BBFE-146F6873A2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45249" y="6360428"/>
            <a:ext cx="1834374" cy="2655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85ACDB68-4EC1-480E-8664-80AED34631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9003" y="6302457"/>
            <a:ext cx="5452241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5" name="Рисунок 10">
            <a:extLst>
              <a:ext uri="{FF2B5EF4-FFF2-40B4-BE49-F238E27FC236}">
                <a16:creationId xmlns:a16="http://schemas.microsoft.com/office/drawing/2014/main" id="{CEE2E744-7968-432D-B5ED-BE9698E6C00B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C236A9-5DC8-42A3-869B-EFD9A23E91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17530"/>
          <a:stretch/>
        </p:blipFill>
        <p:spPr>
          <a:xfrm>
            <a:off x="0" y="1041063"/>
            <a:ext cx="3810655" cy="45262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141DB4-A770-4E7B-A036-4A46E01F026C}"/>
              </a:ext>
            </a:extLst>
          </p:cNvPr>
          <p:cNvSpPr txBox="1"/>
          <p:nvPr userDrawn="1"/>
        </p:nvSpPr>
        <p:spPr>
          <a:xfrm>
            <a:off x="4187282" y="1573548"/>
            <a:ext cx="810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rPr>
              <a:t>0</a:t>
            </a:r>
            <a:r>
              <a:rPr lang="en-US" sz="4000" b="1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rPr>
              <a:t>1</a:t>
            </a:r>
            <a:endParaRPr lang="ru-RU" sz="4000" b="1" dirty="0">
              <a:solidFill>
                <a:schemeClr val="bg1"/>
              </a:solidFill>
              <a:latin typeface="+mj-lt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78A3AA-074F-45A2-A3ED-4B5A352EE660}"/>
              </a:ext>
            </a:extLst>
          </p:cNvPr>
          <p:cNvSpPr txBox="1"/>
          <p:nvPr userDrawn="1"/>
        </p:nvSpPr>
        <p:spPr>
          <a:xfrm>
            <a:off x="4187282" y="2668701"/>
            <a:ext cx="810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ru-RU" sz="4000" b="1" kern="12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rPr>
              <a:t>0</a:t>
            </a:r>
            <a:r>
              <a:rPr lang="en-US" sz="4000" b="1" kern="12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rPr>
              <a:t>2</a:t>
            </a:r>
            <a:endParaRPr lang="ru-RU" sz="4000" b="1" kern="1200" dirty="0">
              <a:solidFill>
                <a:schemeClr val="bg1"/>
              </a:solidFill>
              <a:latin typeface="+mj-lt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48E6BB-7C2B-428A-9EAE-4363D52BE8A7}"/>
              </a:ext>
            </a:extLst>
          </p:cNvPr>
          <p:cNvSpPr txBox="1"/>
          <p:nvPr userDrawn="1"/>
        </p:nvSpPr>
        <p:spPr>
          <a:xfrm>
            <a:off x="4187282" y="3785878"/>
            <a:ext cx="810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ru-RU" sz="4000" b="1" kern="12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rPr>
              <a:t>0</a:t>
            </a:r>
            <a:r>
              <a:rPr lang="en-US" sz="4000" b="1" kern="12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rPr>
              <a:t>3</a:t>
            </a:r>
            <a:endParaRPr lang="ru-RU" sz="4000" b="1" kern="1200" dirty="0">
              <a:solidFill>
                <a:schemeClr val="bg1"/>
              </a:solidFill>
              <a:latin typeface="+mj-lt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133814-8590-4914-BC9E-857A41D39E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87825" y="169863"/>
            <a:ext cx="4613275" cy="231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РУБРИКА, ТЕМА, НАВИГАЦИЯ ПО СЛАЙДАМ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6E0858-DAFE-43EF-99C2-55D9896A8508}"/>
              </a:ext>
            </a:extLst>
          </p:cNvPr>
          <p:cNvSpPr txBox="1"/>
          <p:nvPr userDrawn="1"/>
        </p:nvSpPr>
        <p:spPr>
          <a:xfrm>
            <a:off x="4187282" y="4872527"/>
            <a:ext cx="810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ru-RU" sz="4000" b="1" kern="12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rPr>
              <a:t>0</a:t>
            </a:r>
            <a:r>
              <a:rPr lang="en-US" sz="4000" b="1" kern="12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rPr>
              <a:t>4</a:t>
            </a:r>
            <a:endParaRPr lang="ru-RU" sz="4000" b="1" kern="1200" dirty="0">
              <a:solidFill>
                <a:schemeClr val="bg1"/>
              </a:solidFill>
              <a:latin typeface="+mj-lt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22" name="Заголовок 55">
            <a:extLst>
              <a:ext uri="{FF2B5EF4-FFF2-40B4-BE49-F238E27FC236}">
                <a16:creationId xmlns:a16="http://schemas.microsoft.com/office/drawing/2014/main" id="{2FDCDADA-658C-4681-B72F-C81D6760F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7282" y="517490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25" name="Текст 61">
            <a:extLst>
              <a:ext uri="{FF2B5EF4-FFF2-40B4-BE49-F238E27FC236}">
                <a16:creationId xmlns:a16="http://schemas.microsoft.com/office/drawing/2014/main" id="{95DF61B6-77FB-44EF-9C6C-AF07A02FA5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28338" y="1661906"/>
            <a:ext cx="6062363" cy="2655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600" b="1" kern="12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dirty="0"/>
              <a:t>ЗАГОЛОВОК</a:t>
            </a:r>
            <a:endParaRPr lang="ru-RU" dirty="0"/>
          </a:p>
        </p:txBody>
      </p:sp>
      <p:sp>
        <p:nvSpPr>
          <p:cNvPr id="26" name="Текст 61">
            <a:extLst>
              <a:ext uri="{FF2B5EF4-FFF2-40B4-BE49-F238E27FC236}">
                <a16:creationId xmlns:a16="http://schemas.microsoft.com/office/drawing/2014/main" id="{4890D1FF-EE78-46FD-BF86-DF8907DCE3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28338" y="1937479"/>
            <a:ext cx="6062363" cy="48004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ru-RU" dirty="0"/>
              <a:t/>
            </a:r>
            <a:br>
              <a:rPr lang="ru-RU" dirty="0"/>
            </a:b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27" name="Текст 61">
            <a:extLst>
              <a:ext uri="{FF2B5EF4-FFF2-40B4-BE49-F238E27FC236}">
                <a16:creationId xmlns:a16="http://schemas.microsoft.com/office/drawing/2014/main" id="{D468FD2F-8631-41FB-A45B-0A802C2834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8338" y="2776723"/>
            <a:ext cx="6062363" cy="2655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600" b="1" kern="12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uk-UA" dirty="0"/>
              <a:t>ЗАГОЛОВОК</a:t>
            </a:r>
            <a:endParaRPr lang="ru-RU" dirty="0"/>
          </a:p>
        </p:txBody>
      </p:sp>
      <p:sp>
        <p:nvSpPr>
          <p:cNvPr id="28" name="Текст 61">
            <a:extLst>
              <a:ext uri="{FF2B5EF4-FFF2-40B4-BE49-F238E27FC236}">
                <a16:creationId xmlns:a16="http://schemas.microsoft.com/office/drawing/2014/main" id="{471032CC-D9EC-4F5C-B779-8E43B60CF1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28338" y="3052296"/>
            <a:ext cx="6062363" cy="48004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ru-RU" dirty="0"/>
              <a:t/>
            </a:r>
            <a:br>
              <a:rPr lang="ru-RU" dirty="0"/>
            </a:b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29" name="Текст 61">
            <a:extLst>
              <a:ext uri="{FF2B5EF4-FFF2-40B4-BE49-F238E27FC236}">
                <a16:creationId xmlns:a16="http://schemas.microsoft.com/office/drawing/2014/main" id="{9F1F5267-70E7-470E-BF40-3DEB5DBE0D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28338" y="3904066"/>
            <a:ext cx="6062363" cy="2655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600" b="1" kern="12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uk-UA" dirty="0"/>
              <a:t>ЗАГОЛОВОК</a:t>
            </a:r>
            <a:endParaRPr lang="ru-RU" dirty="0"/>
          </a:p>
        </p:txBody>
      </p:sp>
      <p:sp>
        <p:nvSpPr>
          <p:cNvPr id="30" name="Текст 61">
            <a:extLst>
              <a:ext uri="{FF2B5EF4-FFF2-40B4-BE49-F238E27FC236}">
                <a16:creationId xmlns:a16="http://schemas.microsoft.com/office/drawing/2014/main" id="{0EFB9842-C98E-431D-9042-9A5C3A1CED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28338" y="4179639"/>
            <a:ext cx="6062363" cy="48004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ru-RU" dirty="0"/>
              <a:t/>
            </a:r>
            <a:br>
              <a:rPr lang="ru-RU" dirty="0"/>
            </a:b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31" name="Текст 61">
            <a:extLst>
              <a:ext uri="{FF2B5EF4-FFF2-40B4-BE49-F238E27FC236}">
                <a16:creationId xmlns:a16="http://schemas.microsoft.com/office/drawing/2014/main" id="{142A02BF-7204-458E-8130-F6BB1CD65F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28338" y="4981304"/>
            <a:ext cx="6062363" cy="2655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600" b="1" kern="12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uk-UA" dirty="0"/>
              <a:t>ЗАГОЛОВОК</a:t>
            </a:r>
            <a:endParaRPr lang="ru-RU" dirty="0"/>
          </a:p>
        </p:txBody>
      </p:sp>
      <p:sp>
        <p:nvSpPr>
          <p:cNvPr id="32" name="Текст 61">
            <a:extLst>
              <a:ext uri="{FF2B5EF4-FFF2-40B4-BE49-F238E27FC236}">
                <a16:creationId xmlns:a16="http://schemas.microsoft.com/office/drawing/2014/main" id="{38BCCA1B-73B1-44D4-89BB-3AAC2A7610B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28338" y="5256877"/>
            <a:ext cx="6062363" cy="48004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ru-RU" dirty="0"/>
              <a:t/>
            </a:r>
            <a:br>
              <a:rPr lang="ru-RU" dirty="0"/>
            </a:b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89646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1 Info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DD3A0DD-E6A8-44E0-97C6-C6C2FA93B140}"/>
              </a:ext>
            </a:extLst>
          </p:cNvPr>
          <p:cNvGrpSpPr/>
          <p:nvPr userDrawn="1"/>
        </p:nvGrpSpPr>
        <p:grpSpPr>
          <a:xfrm>
            <a:off x="1230790" y="1623224"/>
            <a:ext cx="2079993" cy="2467010"/>
            <a:chOff x="1584251" y="2902688"/>
            <a:chExt cx="1849751" cy="2193927"/>
          </a:xfrm>
        </p:grpSpPr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C77B1CFD-1448-41E6-8544-E8585AFAFE58}"/>
                </a:ext>
              </a:extLst>
            </p:cNvPr>
            <p:cNvGrpSpPr/>
            <p:nvPr/>
          </p:nvGrpSpPr>
          <p:grpSpPr>
            <a:xfrm>
              <a:off x="1584251" y="2902688"/>
              <a:ext cx="1849751" cy="2193927"/>
              <a:chOff x="1584251" y="2902688"/>
              <a:chExt cx="1849751" cy="2193927"/>
            </a:xfrm>
          </p:grpSpPr>
          <p:sp>
            <p:nvSpPr>
              <p:cNvPr id="32" name="Овал 31">
                <a:extLst>
                  <a:ext uri="{FF2B5EF4-FFF2-40B4-BE49-F238E27FC236}">
                    <a16:creationId xmlns:a16="http://schemas.microsoft.com/office/drawing/2014/main" id="{BBB4A6F4-5945-47CF-9405-7499C36DE098}"/>
                  </a:ext>
                </a:extLst>
              </p:cNvPr>
              <p:cNvSpPr/>
              <p:nvPr/>
            </p:nvSpPr>
            <p:spPr>
              <a:xfrm>
                <a:off x="1584251" y="2902688"/>
                <a:ext cx="1849751" cy="184975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Равнобедренный треугольник 32">
                <a:extLst>
                  <a:ext uri="{FF2B5EF4-FFF2-40B4-BE49-F238E27FC236}">
                    <a16:creationId xmlns:a16="http://schemas.microsoft.com/office/drawing/2014/main" id="{F6EA1366-8803-4205-9D65-356EFC58003A}"/>
                  </a:ext>
                </a:extLst>
              </p:cNvPr>
              <p:cNvSpPr/>
              <p:nvPr/>
            </p:nvSpPr>
            <p:spPr>
              <a:xfrm rot="10800000">
                <a:off x="2168725" y="4572003"/>
                <a:ext cx="680800" cy="524612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F3DD6EBD-E46B-41CA-BCBD-5EEF931A09B3}"/>
                </a:ext>
              </a:extLst>
            </p:cNvPr>
            <p:cNvSpPr/>
            <p:nvPr/>
          </p:nvSpPr>
          <p:spPr>
            <a:xfrm>
              <a:off x="1927691" y="3246129"/>
              <a:ext cx="1162868" cy="1162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AACAA1E-4D44-4483-9C8E-D2DB072B1550}"/>
              </a:ext>
            </a:extLst>
          </p:cNvPr>
          <p:cNvGrpSpPr/>
          <p:nvPr userDrawn="1"/>
        </p:nvGrpSpPr>
        <p:grpSpPr>
          <a:xfrm>
            <a:off x="3152577" y="1623224"/>
            <a:ext cx="2079993" cy="2467010"/>
            <a:chOff x="1584251" y="2902688"/>
            <a:chExt cx="1849751" cy="2193927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E7A657A4-723F-43E4-B948-52B52375277D}"/>
                </a:ext>
              </a:extLst>
            </p:cNvPr>
            <p:cNvGrpSpPr/>
            <p:nvPr/>
          </p:nvGrpSpPr>
          <p:grpSpPr>
            <a:xfrm>
              <a:off x="1584251" y="2902688"/>
              <a:ext cx="1849751" cy="2193927"/>
              <a:chOff x="1584251" y="2902688"/>
              <a:chExt cx="1849751" cy="2193927"/>
            </a:xfrm>
          </p:grpSpPr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id="{DDB0C069-1905-4AA2-8479-1D909851DB63}"/>
                  </a:ext>
                </a:extLst>
              </p:cNvPr>
              <p:cNvSpPr/>
              <p:nvPr/>
            </p:nvSpPr>
            <p:spPr>
              <a:xfrm>
                <a:off x="1584251" y="2902688"/>
                <a:ext cx="1849751" cy="184975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Равнобедренный треугольник 28">
                <a:extLst>
                  <a:ext uri="{FF2B5EF4-FFF2-40B4-BE49-F238E27FC236}">
                    <a16:creationId xmlns:a16="http://schemas.microsoft.com/office/drawing/2014/main" id="{4085B3E9-0A6E-4623-A4B6-6F639E203EE8}"/>
                  </a:ext>
                </a:extLst>
              </p:cNvPr>
              <p:cNvSpPr/>
              <p:nvPr/>
            </p:nvSpPr>
            <p:spPr>
              <a:xfrm rot="10800000">
                <a:off x="2168725" y="4572003"/>
                <a:ext cx="680800" cy="524612"/>
              </a:xfrm>
              <a:prstGeom prst="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06F0DAF4-601D-443D-850C-F3E6710D37A7}"/>
                </a:ext>
              </a:extLst>
            </p:cNvPr>
            <p:cNvSpPr/>
            <p:nvPr/>
          </p:nvSpPr>
          <p:spPr>
            <a:xfrm>
              <a:off x="1927691" y="3246129"/>
              <a:ext cx="1162868" cy="1162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7E083EE-2645-4F95-9F30-26AF5021B251}"/>
              </a:ext>
            </a:extLst>
          </p:cNvPr>
          <p:cNvGrpSpPr/>
          <p:nvPr userDrawn="1"/>
        </p:nvGrpSpPr>
        <p:grpSpPr>
          <a:xfrm>
            <a:off x="5074363" y="1623224"/>
            <a:ext cx="2079993" cy="2467010"/>
            <a:chOff x="1584251" y="2902688"/>
            <a:chExt cx="1849751" cy="2193927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58DF20A7-BCA7-4191-AAD7-708BEA5877F5}"/>
                </a:ext>
              </a:extLst>
            </p:cNvPr>
            <p:cNvGrpSpPr/>
            <p:nvPr/>
          </p:nvGrpSpPr>
          <p:grpSpPr>
            <a:xfrm>
              <a:off x="1584251" y="2902688"/>
              <a:ext cx="1849751" cy="2193927"/>
              <a:chOff x="1584251" y="2902688"/>
              <a:chExt cx="1849751" cy="2193927"/>
            </a:xfrm>
          </p:grpSpPr>
          <p:sp>
            <p:nvSpPr>
              <p:cNvPr id="24" name="Овал 23">
                <a:extLst>
                  <a:ext uri="{FF2B5EF4-FFF2-40B4-BE49-F238E27FC236}">
                    <a16:creationId xmlns:a16="http://schemas.microsoft.com/office/drawing/2014/main" id="{051AC4FE-F97F-4700-BE02-570C193CB5CE}"/>
                  </a:ext>
                </a:extLst>
              </p:cNvPr>
              <p:cNvSpPr/>
              <p:nvPr/>
            </p:nvSpPr>
            <p:spPr>
              <a:xfrm>
                <a:off x="1584251" y="2902688"/>
                <a:ext cx="1849751" cy="1849751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5" name="Равнобедренный треугольник 24">
                <a:extLst>
                  <a:ext uri="{FF2B5EF4-FFF2-40B4-BE49-F238E27FC236}">
                    <a16:creationId xmlns:a16="http://schemas.microsoft.com/office/drawing/2014/main" id="{B4D9BB95-64C9-48C8-9219-FF2C8BAE1944}"/>
                  </a:ext>
                </a:extLst>
              </p:cNvPr>
              <p:cNvSpPr/>
              <p:nvPr/>
            </p:nvSpPr>
            <p:spPr>
              <a:xfrm rot="10800000">
                <a:off x="2168725" y="4572003"/>
                <a:ext cx="680800" cy="524612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B48845B9-6613-4DB0-96C0-95F35417BC72}"/>
                </a:ext>
              </a:extLst>
            </p:cNvPr>
            <p:cNvSpPr/>
            <p:nvPr/>
          </p:nvSpPr>
          <p:spPr>
            <a:xfrm>
              <a:off x="1927691" y="3246129"/>
              <a:ext cx="1162868" cy="1162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50E634F-DB97-47C7-A9C0-9D8029F1CCB2}"/>
              </a:ext>
            </a:extLst>
          </p:cNvPr>
          <p:cNvGrpSpPr/>
          <p:nvPr userDrawn="1"/>
        </p:nvGrpSpPr>
        <p:grpSpPr>
          <a:xfrm>
            <a:off x="6996150" y="1623224"/>
            <a:ext cx="2079993" cy="2467010"/>
            <a:chOff x="1584251" y="2902688"/>
            <a:chExt cx="1849751" cy="2193927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7E0CD314-B3DD-4045-AE6E-D2F1A6671423}"/>
                </a:ext>
              </a:extLst>
            </p:cNvPr>
            <p:cNvGrpSpPr/>
            <p:nvPr/>
          </p:nvGrpSpPr>
          <p:grpSpPr>
            <a:xfrm>
              <a:off x="1584251" y="2902688"/>
              <a:ext cx="1849751" cy="2193927"/>
              <a:chOff x="1584251" y="2902688"/>
              <a:chExt cx="1849751" cy="2193927"/>
            </a:xfrm>
          </p:grpSpPr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CB6553B2-E15A-4FFB-AD1A-993CE9B021FE}"/>
                  </a:ext>
                </a:extLst>
              </p:cNvPr>
              <p:cNvSpPr/>
              <p:nvPr/>
            </p:nvSpPr>
            <p:spPr>
              <a:xfrm>
                <a:off x="1584251" y="2902688"/>
                <a:ext cx="1849751" cy="1849751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1" name="Равнобедренный треугольник 20">
                <a:extLst>
                  <a:ext uri="{FF2B5EF4-FFF2-40B4-BE49-F238E27FC236}">
                    <a16:creationId xmlns:a16="http://schemas.microsoft.com/office/drawing/2014/main" id="{5FEAB963-6616-4BAB-AEB2-05E4405E0A46}"/>
                  </a:ext>
                </a:extLst>
              </p:cNvPr>
              <p:cNvSpPr/>
              <p:nvPr/>
            </p:nvSpPr>
            <p:spPr>
              <a:xfrm rot="10800000">
                <a:off x="2168725" y="4572003"/>
                <a:ext cx="680800" cy="524612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4E441C58-B57E-4261-8FD7-F13E855079EB}"/>
                </a:ext>
              </a:extLst>
            </p:cNvPr>
            <p:cNvSpPr/>
            <p:nvPr/>
          </p:nvSpPr>
          <p:spPr>
            <a:xfrm>
              <a:off x="1927691" y="3246129"/>
              <a:ext cx="1162868" cy="1162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3BD4C164-2EC2-4198-8FF6-1BBB8004B1F4}"/>
              </a:ext>
            </a:extLst>
          </p:cNvPr>
          <p:cNvGrpSpPr/>
          <p:nvPr userDrawn="1"/>
        </p:nvGrpSpPr>
        <p:grpSpPr>
          <a:xfrm>
            <a:off x="8881215" y="1623224"/>
            <a:ext cx="2079993" cy="2467010"/>
            <a:chOff x="1584251" y="2902688"/>
            <a:chExt cx="1849751" cy="2193927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91C2AEED-DB61-43EC-9CBA-FA5E64119663}"/>
                </a:ext>
              </a:extLst>
            </p:cNvPr>
            <p:cNvGrpSpPr/>
            <p:nvPr/>
          </p:nvGrpSpPr>
          <p:grpSpPr>
            <a:xfrm>
              <a:off x="1584251" y="2902688"/>
              <a:ext cx="1849751" cy="2193927"/>
              <a:chOff x="1584251" y="2902688"/>
              <a:chExt cx="1849751" cy="2193927"/>
            </a:xfrm>
          </p:grpSpPr>
          <p:sp>
            <p:nvSpPr>
              <p:cNvPr id="16" name="Овал 15">
                <a:extLst>
                  <a:ext uri="{FF2B5EF4-FFF2-40B4-BE49-F238E27FC236}">
                    <a16:creationId xmlns:a16="http://schemas.microsoft.com/office/drawing/2014/main" id="{32D91DF2-3E53-4CAA-BBA4-B59E7CCA2BB1}"/>
                  </a:ext>
                </a:extLst>
              </p:cNvPr>
              <p:cNvSpPr/>
              <p:nvPr/>
            </p:nvSpPr>
            <p:spPr>
              <a:xfrm>
                <a:off x="1584251" y="2902688"/>
                <a:ext cx="1849751" cy="184975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7" name="Равнобедренный треугольник 16">
                <a:extLst>
                  <a:ext uri="{FF2B5EF4-FFF2-40B4-BE49-F238E27FC236}">
                    <a16:creationId xmlns:a16="http://schemas.microsoft.com/office/drawing/2014/main" id="{2AD3099C-0E0C-45CC-A9DF-E800BEED501E}"/>
                  </a:ext>
                </a:extLst>
              </p:cNvPr>
              <p:cNvSpPr/>
              <p:nvPr/>
            </p:nvSpPr>
            <p:spPr>
              <a:xfrm rot="10800000">
                <a:off x="2168725" y="4572003"/>
                <a:ext cx="680800" cy="524612"/>
              </a:xfrm>
              <a:prstGeom prst="triangl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4881E242-CF16-4535-9814-D06C5E6EC0EA}"/>
                </a:ext>
              </a:extLst>
            </p:cNvPr>
            <p:cNvSpPr/>
            <p:nvPr/>
          </p:nvSpPr>
          <p:spPr>
            <a:xfrm>
              <a:off x="1927691" y="3246129"/>
              <a:ext cx="1162868" cy="1162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D3C430E6-D5E8-4D20-A96C-778F4371F291}"/>
              </a:ext>
            </a:extLst>
          </p:cNvPr>
          <p:cNvSpPr/>
          <p:nvPr userDrawn="1"/>
        </p:nvSpPr>
        <p:spPr>
          <a:xfrm>
            <a:off x="1423478" y="4614828"/>
            <a:ext cx="158912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Текст 54">
            <a:extLst>
              <a:ext uri="{FF2B5EF4-FFF2-40B4-BE49-F238E27FC236}">
                <a16:creationId xmlns:a16="http://schemas.microsoft.com/office/drawing/2014/main" id="{82255A8B-2942-4CCA-87DD-D3C21D22F88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55" name="Заголовок 55">
            <a:extLst>
              <a:ext uri="{FF2B5EF4-FFF2-40B4-BE49-F238E27FC236}">
                <a16:creationId xmlns:a16="http://schemas.microsoft.com/office/drawing/2014/main" id="{DC51EB6C-31E5-4D99-A2C2-6835AAE5AA0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56" name="Текст 61">
            <a:extLst>
              <a:ext uri="{FF2B5EF4-FFF2-40B4-BE49-F238E27FC236}">
                <a16:creationId xmlns:a16="http://schemas.microsoft.com/office/drawing/2014/main" id="{3C7232DE-3BAE-444D-96DC-F0AA5BDD3508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423478" y="4289790"/>
            <a:ext cx="1577989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57" name="Текст 61">
            <a:extLst>
              <a:ext uri="{FF2B5EF4-FFF2-40B4-BE49-F238E27FC236}">
                <a16:creationId xmlns:a16="http://schemas.microsoft.com/office/drawing/2014/main" id="{6DBA4A86-C829-47AA-84C9-B8D00C4DB6EA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344239" y="4819699"/>
            <a:ext cx="1837521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98CB8309-012E-41D3-A286-DAA685E31CD1}"/>
              </a:ext>
            </a:extLst>
          </p:cNvPr>
          <p:cNvSpPr/>
          <p:nvPr userDrawn="1"/>
        </p:nvSpPr>
        <p:spPr>
          <a:xfrm>
            <a:off x="3390821" y="4614828"/>
            <a:ext cx="1589128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Текст 61">
            <a:extLst>
              <a:ext uri="{FF2B5EF4-FFF2-40B4-BE49-F238E27FC236}">
                <a16:creationId xmlns:a16="http://schemas.microsoft.com/office/drawing/2014/main" id="{46A9260A-B2B3-4BC4-8A3C-4E773ED4BBA5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390821" y="4289790"/>
            <a:ext cx="1577989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60" name="Текст 61">
            <a:extLst>
              <a:ext uri="{FF2B5EF4-FFF2-40B4-BE49-F238E27FC236}">
                <a16:creationId xmlns:a16="http://schemas.microsoft.com/office/drawing/2014/main" id="{80CA5601-6B2E-4669-9D65-9C8420E3B6F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311582" y="4819699"/>
            <a:ext cx="1837521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E917F505-84BD-45A0-B453-4077ABC03E90}"/>
              </a:ext>
            </a:extLst>
          </p:cNvPr>
          <p:cNvSpPr/>
          <p:nvPr userDrawn="1"/>
        </p:nvSpPr>
        <p:spPr>
          <a:xfrm>
            <a:off x="5344310" y="4614828"/>
            <a:ext cx="1589128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Текст 61">
            <a:extLst>
              <a:ext uri="{FF2B5EF4-FFF2-40B4-BE49-F238E27FC236}">
                <a16:creationId xmlns:a16="http://schemas.microsoft.com/office/drawing/2014/main" id="{2EBCA0B2-73FF-4198-A874-2F3CB01949F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44310" y="4289790"/>
            <a:ext cx="1577989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63" name="Текст 61">
            <a:extLst>
              <a:ext uri="{FF2B5EF4-FFF2-40B4-BE49-F238E27FC236}">
                <a16:creationId xmlns:a16="http://schemas.microsoft.com/office/drawing/2014/main" id="{63041151-9C8B-49F8-9B71-9BA2DC08C1D2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265071" y="4819699"/>
            <a:ext cx="1837521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8AC022F2-AFBA-468B-9E7F-9D4A07B85F44}"/>
              </a:ext>
            </a:extLst>
          </p:cNvPr>
          <p:cNvSpPr/>
          <p:nvPr userDrawn="1"/>
        </p:nvSpPr>
        <p:spPr>
          <a:xfrm>
            <a:off x="7283947" y="4614828"/>
            <a:ext cx="1589128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Текст 61">
            <a:extLst>
              <a:ext uri="{FF2B5EF4-FFF2-40B4-BE49-F238E27FC236}">
                <a16:creationId xmlns:a16="http://schemas.microsoft.com/office/drawing/2014/main" id="{24E265EC-9164-4566-9A6C-0FDBBB7D5F7B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283947" y="4289790"/>
            <a:ext cx="1577989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66" name="Текст 61">
            <a:extLst>
              <a:ext uri="{FF2B5EF4-FFF2-40B4-BE49-F238E27FC236}">
                <a16:creationId xmlns:a16="http://schemas.microsoft.com/office/drawing/2014/main" id="{539B566E-0EDB-4224-AD3A-EFA357DB419C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204708" y="4819699"/>
            <a:ext cx="1837521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3467580D-9480-4972-ABD6-A23C035E3903}"/>
              </a:ext>
            </a:extLst>
          </p:cNvPr>
          <p:cNvSpPr/>
          <p:nvPr userDrawn="1"/>
        </p:nvSpPr>
        <p:spPr>
          <a:xfrm>
            <a:off x="9209728" y="4614828"/>
            <a:ext cx="1589128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Текст 61">
            <a:extLst>
              <a:ext uri="{FF2B5EF4-FFF2-40B4-BE49-F238E27FC236}">
                <a16:creationId xmlns:a16="http://schemas.microsoft.com/office/drawing/2014/main" id="{44BB6447-F842-42CA-9E2C-75484170FA36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9209728" y="4289790"/>
            <a:ext cx="1577989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69" name="Текст 61">
            <a:extLst>
              <a:ext uri="{FF2B5EF4-FFF2-40B4-BE49-F238E27FC236}">
                <a16:creationId xmlns:a16="http://schemas.microsoft.com/office/drawing/2014/main" id="{2DF604D8-7647-4103-B261-2AFFF1664721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130489" y="4819699"/>
            <a:ext cx="1837521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48" name="Footer Placeholder 3">
            <a:extLst>
              <a:ext uri="{FF2B5EF4-FFF2-40B4-BE49-F238E27FC236}">
                <a16:creationId xmlns:a16="http://schemas.microsoft.com/office/drawing/2014/main" id="{CA7FAFE1-CA2F-4714-BE54-AD8C3C19C5A1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</p:spTree>
    <p:extLst>
      <p:ext uri="{BB962C8B-B14F-4D97-AF65-F5344CB8AC3E}">
        <p14:creationId xmlns:p14="http://schemas.microsoft.com/office/powerpoint/2010/main" val="35446478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01 Info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AF6199E-FAE2-4AAB-8FA2-B18786E9EA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440" y="1623224"/>
            <a:ext cx="2089557" cy="2467010"/>
          </a:xfrm>
          <a:prstGeom prst="rect">
            <a:avLst/>
          </a:prstGeom>
        </p:spPr>
      </p:pic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F3DD6EBD-E46B-41CA-BCBD-5EEF931A09B3}"/>
              </a:ext>
            </a:extLst>
          </p:cNvPr>
          <p:cNvSpPr/>
          <p:nvPr userDrawn="1"/>
        </p:nvSpPr>
        <p:spPr>
          <a:xfrm>
            <a:off x="1616978" y="2009414"/>
            <a:ext cx="1307612" cy="13076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3146528A-47C1-4614-AABD-9EDCD9E49A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076" y="1623224"/>
            <a:ext cx="2089557" cy="2467010"/>
          </a:xfrm>
          <a:prstGeom prst="rect">
            <a:avLst/>
          </a:prstGeom>
        </p:spPr>
      </p:pic>
      <p:sp>
        <p:nvSpPr>
          <p:cNvPr id="27" name="Овал 26">
            <a:extLst>
              <a:ext uri="{FF2B5EF4-FFF2-40B4-BE49-F238E27FC236}">
                <a16:creationId xmlns:a16="http://schemas.microsoft.com/office/drawing/2014/main" id="{06F0DAF4-601D-443D-850C-F3E6710D37A7}"/>
              </a:ext>
            </a:extLst>
          </p:cNvPr>
          <p:cNvSpPr/>
          <p:nvPr userDrawn="1"/>
        </p:nvSpPr>
        <p:spPr>
          <a:xfrm>
            <a:off x="3538766" y="2009414"/>
            <a:ext cx="1307612" cy="13076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CABDBF64-AA4F-4D7D-9BD7-D8B44A3299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149" y="1623224"/>
            <a:ext cx="2089557" cy="246701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28D0D737-9A73-4701-9376-BB2C4CB25B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85" y="1623224"/>
            <a:ext cx="2089557" cy="2467010"/>
          </a:xfrm>
          <a:prstGeom prst="rect">
            <a:avLst/>
          </a:prstGeom>
        </p:spPr>
      </p:pic>
      <p:sp>
        <p:nvSpPr>
          <p:cNvPr id="19" name="Овал 18">
            <a:extLst>
              <a:ext uri="{FF2B5EF4-FFF2-40B4-BE49-F238E27FC236}">
                <a16:creationId xmlns:a16="http://schemas.microsoft.com/office/drawing/2014/main" id="{4E441C58-B57E-4261-8FD7-F13E855079EB}"/>
              </a:ext>
            </a:extLst>
          </p:cNvPr>
          <p:cNvSpPr/>
          <p:nvPr userDrawn="1"/>
        </p:nvSpPr>
        <p:spPr>
          <a:xfrm>
            <a:off x="7382339" y="2009414"/>
            <a:ext cx="1307612" cy="13076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4EEE56E-7096-E04C-973D-281662A0463F}"/>
              </a:ext>
            </a:extLst>
          </p:cNvPr>
          <p:cNvGrpSpPr/>
          <p:nvPr userDrawn="1"/>
        </p:nvGrpSpPr>
        <p:grpSpPr>
          <a:xfrm>
            <a:off x="8882004" y="1623224"/>
            <a:ext cx="2089557" cy="2467010"/>
            <a:chOff x="8882004" y="1623224"/>
            <a:chExt cx="2089557" cy="246701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8DA3CE44-5291-42CA-A5B0-84504B285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2004" y="1623224"/>
              <a:ext cx="2089557" cy="2467010"/>
            </a:xfrm>
            <a:prstGeom prst="rect">
              <a:avLst/>
            </a:prstGeom>
          </p:spPr>
        </p:pic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4881E242-CF16-4535-9814-D06C5E6EC0EA}"/>
                </a:ext>
              </a:extLst>
            </p:cNvPr>
            <p:cNvSpPr/>
            <p:nvPr/>
          </p:nvSpPr>
          <p:spPr>
            <a:xfrm>
              <a:off x="9267404" y="2009414"/>
              <a:ext cx="1307612" cy="13076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" name="Овал 22">
            <a:extLst>
              <a:ext uri="{FF2B5EF4-FFF2-40B4-BE49-F238E27FC236}">
                <a16:creationId xmlns:a16="http://schemas.microsoft.com/office/drawing/2014/main" id="{B48845B9-6613-4DB0-96C0-95F35417BC72}"/>
              </a:ext>
            </a:extLst>
          </p:cNvPr>
          <p:cNvSpPr/>
          <p:nvPr userDrawn="1"/>
        </p:nvSpPr>
        <p:spPr>
          <a:xfrm>
            <a:off x="5460552" y="2009414"/>
            <a:ext cx="1307612" cy="13076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D3C430E6-D5E8-4D20-A96C-778F4371F291}"/>
              </a:ext>
            </a:extLst>
          </p:cNvPr>
          <p:cNvSpPr/>
          <p:nvPr/>
        </p:nvSpPr>
        <p:spPr>
          <a:xfrm>
            <a:off x="1423478" y="4614828"/>
            <a:ext cx="158912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Текст 54">
            <a:extLst>
              <a:ext uri="{FF2B5EF4-FFF2-40B4-BE49-F238E27FC236}">
                <a16:creationId xmlns:a16="http://schemas.microsoft.com/office/drawing/2014/main" id="{82255A8B-2942-4CCA-87DD-D3C21D22F8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55" name="Заголовок 55">
            <a:extLst>
              <a:ext uri="{FF2B5EF4-FFF2-40B4-BE49-F238E27FC236}">
                <a16:creationId xmlns:a16="http://schemas.microsoft.com/office/drawing/2014/main" id="{DC51EB6C-31E5-4D99-A2C2-6835AAE5A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98CB8309-012E-41D3-A286-DAA685E31CD1}"/>
              </a:ext>
            </a:extLst>
          </p:cNvPr>
          <p:cNvSpPr/>
          <p:nvPr/>
        </p:nvSpPr>
        <p:spPr>
          <a:xfrm>
            <a:off x="3390821" y="4614828"/>
            <a:ext cx="158912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E917F505-84BD-45A0-B453-4077ABC03E90}"/>
              </a:ext>
            </a:extLst>
          </p:cNvPr>
          <p:cNvSpPr/>
          <p:nvPr/>
        </p:nvSpPr>
        <p:spPr>
          <a:xfrm>
            <a:off x="5344310" y="4614828"/>
            <a:ext cx="158912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8AC022F2-AFBA-468B-9E7F-9D4A07B85F44}"/>
              </a:ext>
            </a:extLst>
          </p:cNvPr>
          <p:cNvSpPr/>
          <p:nvPr/>
        </p:nvSpPr>
        <p:spPr>
          <a:xfrm>
            <a:off x="7283947" y="4614828"/>
            <a:ext cx="158912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3467580D-9480-4972-ABD6-A23C035E3903}"/>
              </a:ext>
            </a:extLst>
          </p:cNvPr>
          <p:cNvSpPr/>
          <p:nvPr/>
        </p:nvSpPr>
        <p:spPr>
          <a:xfrm>
            <a:off x="9209728" y="4614828"/>
            <a:ext cx="158912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Текст 61">
            <a:extLst>
              <a:ext uri="{FF2B5EF4-FFF2-40B4-BE49-F238E27FC236}">
                <a16:creationId xmlns:a16="http://schemas.microsoft.com/office/drawing/2014/main" id="{4A1E6D49-627E-4F30-853B-5888BB2EE4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23478" y="4289790"/>
            <a:ext cx="1577989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33" name="Текст 61">
            <a:extLst>
              <a:ext uri="{FF2B5EF4-FFF2-40B4-BE49-F238E27FC236}">
                <a16:creationId xmlns:a16="http://schemas.microsoft.com/office/drawing/2014/main" id="{C2EF3ED9-73FA-4336-9ED7-9A10A16C8F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4239" y="4819699"/>
            <a:ext cx="1837521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34" name="Текст 61">
            <a:extLst>
              <a:ext uri="{FF2B5EF4-FFF2-40B4-BE49-F238E27FC236}">
                <a16:creationId xmlns:a16="http://schemas.microsoft.com/office/drawing/2014/main" id="{2E21AC57-27F7-4A03-8E50-7651679901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90821" y="4289790"/>
            <a:ext cx="1577989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35" name="Текст 61">
            <a:extLst>
              <a:ext uri="{FF2B5EF4-FFF2-40B4-BE49-F238E27FC236}">
                <a16:creationId xmlns:a16="http://schemas.microsoft.com/office/drawing/2014/main" id="{C7E5703C-D7AD-4341-B192-49C0DD6D37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11582" y="4819699"/>
            <a:ext cx="1837521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36" name="Текст 61">
            <a:extLst>
              <a:ext uri="{FF2B5EF4-FFF2-40B4-BE49-F238E27FC236}">
                <a16:creationId xmlns:a16="http://schemas.microsoft.com/office/drawing/2014/main" id="{BE49E19E-1247-43F0-955A-3D0F60ACDA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44310" y="4289790"/>
            <a:ext cx="1577989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38" name="Текст 61">
            <a:extLst>
              <a:ext uri="{FF2B5EF4-FFF2-40B4-BE49-F238E27FC236}">
                <a16:creationId xmlns:a16="http://schemas.microsoft.com/office/drawing/2014/main" id="{EBCB4CA8-25C1-4A67-A786-011518CB657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5071" y="4819699"/>
            <a:ext cx="1837521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39" name="Текст 61">
            <a:extLst>
              <a:ext uri="{FF2B5EF4-FFF2-40B4-BE49-F238E27FC236}">
                <a16:creationId xmlns:a16="http://schemas.microsoft.com/office/drawing/2014/main" id="{1188211C-EA99-4DC7-8BDE-3262A2EBB9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83947" y="4289790"/>
            <a:ext cx="1577989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40" name="Текст 61">
            <a:extLst>
              <a:ext uri="{FF2B5EF4-FFF2-40B4-BE49-F238E27FC236}">
                <a16:creationId xmlns:a16="http://schemas.microsoft.com/office/drawing/2014/main" id="{51D57C14-36C5-4DA3-91FA-E39307FEAA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4708" y="4819699"/>
            <a:ext cx="1837521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41" name="Текст 61">
            <a:extLst>
              <a:ext uri="{FF2B5EF4-FFF2-40B4-BE49-F238E27FC236}">
                <a16:creationId xmlns:a16="http://schemas.microsoft.com/office/drawing/2014/main" id="{D4D6D2C1-7736-4B44-8132-60800BF73A2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09728" y="4289790"/>
            <a:ext cx="1577989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42" name="Текст 61">
            <a:extLst>
              <a:ext uri="{FF2B5EF4-FFF2-40B4-BE49-F238E27FC236}">
                <a16:creationId xmlns:a16="http://schemas.microsoft.com/office/drawing/2014/main" id="{1D24574C-754E-40EC-9CA6-7CED55965A8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30489" y="4819699"/>
            <a:ext cx="1837521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43" name="Footer Placeholder 3">
            <a:extLst>
              <a:ext uri="{FF2B5EF4-FFF2-40B4-BE49-F238E27FC236}">
                <a16:creationId xmlns:a16="http://schemas.microsoft.com/office/drawing/2014/main" id="{0C3DD19D-B9D7-4003-8CDE-10B24FC659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</p:spTree>
    <p:extLst>
      <p:ext uri="{BB962C8B-B14F-4D97-AF65-F5344CB8AC3E}">
        <p14:creationId xmlns:p14="http://schemas.microsoft.com/office/powerpoint/2010/main" val="34194644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01 Info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4" name="Текст 54">
            <a:extLst>
              <a:ext uri="{FF2B5EF4-FFF2-40B4-BE49-F238E27FC236}">
                <a16:creationId xmlns:a16="http://schemas.microsoft.com/office/drawing/2014/main" id="{82255A8B-2942-4CCA-87DD-D3C21D22F8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55" name="Заголовок 55">
            <a:extLst>
              <a:ext uri="{FF2B5EF4-FFF2-40B4-BE49-F238E27FC236}">
                <a16:creationId xmlns:a16="http://schemas.microsoft.com/office/drawing/2014/main" id="{DC51EB6C-31E5-4D99-A2C2-6835AAE5A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graphicFrame>
        <p:nvGraphicFramePr>
          <p:cNvPr id="32" name="Схема 31">
            <a:extLst>
              <a:ext uri="{FF2B5EF4-FFF2-40B4-BE49-F238E27FC236}">
                <a16:creationId xmlns:a16="http://schemas.microsoft.com/office/drawing/2014/main" id="{5D54A5F3-BEB1-4EAE-B03E-BF60139F705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73732961"/>
              </p:ext>
            </p:extLst>
          </p:nvPr>
        </p:nvGraphicFramePr>
        <p:xfrm>
          <a:off x="2479472" y="1394824"/>
          <a:ext cx="7073089" cy="4715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0" name="Текст 61">
            <a:extLst>
              <a:ext uri="{FF2B5EF4-FFF2-40B4-BE49-F238E27FC236}">
                <a16:creationId xmlns:a16="http://schemas.microsoft.com/office/drawing/2014/main" id="{C2DE5086-EE3F-4A87-8342-420A4DFD9D6D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16310" y="2829277"/>
            <a:ext cx="2785173" cy="302989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71" name="Текст 61">
            <a:extLst>
              <a:ext uri="{FF2B5EF4-FFF2-40B4-BE49-F238E27FC236}">
                <a16:creationId xmlns:a16="http://schemas.microsoft.com/office/drawing/2014/main" id="{2E74A347-B5E6-4980-8950-416F849C68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310" y="3189602"/>
            <a:ext cx="2785174" cy="795546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72" name="Текст 61">
            <a:extLst>
              <a:ext uri="{FF2B5EF4-FFF2-40B4-BE49-F238E27FC236}">
                <a16:creationId xmlns:a16="http://schemas.microsoft.com/office/drawing/2014/main" id="{8BED6F78-F248-46E8-AD82-6FB1657A5D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1013" y="4893604"/>
            <a:ext cx="2785173" cy="302989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73" name="Текст 61">
            <a:extLst>
              <a:ext uri="{FF2B5EF4-FFF2-40B4-BE49-F238E27FC236}">
                <a16:creationId xmlns:a16="http://schemas.microsoft.com/office/drawing/2014/main" id="{56BF0675-A95F-448C-BF45-9E5B9B8D85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1013" y="5253929"/>
            <a:ext cx="2785174" cy="795546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74" name="Текст 61">
            <a:extLst>
              <a:ext uri="{FF2B5EF4-FFF2-40B4-BE49-F238E27FC236}">
                <a16:creationId xmlns:a16="http://schemas.microsoft.com/office/drawing/2014/main" id="{A5EE9849-B5A3-494B-9B31-B5BFFA5C33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27162" y="2829277"/>
            <a:ext cx="2785173" cy="3029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75" name="Текст 61">
            <a:extLst>
              <a:ext uri="{FF2B5EF4-FFF2-40B4-BE49-F238E27FC236}">
                <a16:creationId xmlns:a16="http://schemas.microsoft.com/office/drawing/2014/main" id="{1C97CE56-5AB9-4E3F-AAF2-91485E88E8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27162" y="3189602"/>
            <a:ext cx="2785174" cy="7955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78" name="Текст 61">
            <a:extLst>
              <a:ext uri="{FF2B5EF4-FFF2-40B4-BE49-F238E27FC236}">
                <a16:creationId xmlns:a16="http://schemas.microsoft.com/office/drawing/2014/main" id="{E54247CD-6111-4C50-8DB8-ABFD36B784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45846" y="4893604"/>
            <a:ext cx="2785173" cy="3029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79" name="Текст 61">
            <a:extLst>
              <a:ext uri="{FF2B5EF4-FFF2-40B4-BE49-F238E27FC236}">
                <a16:creationId xmlns:a16="http://schemas.microsoft.com/office/drawing/2014/main" id="{FB64773F-8924-4B2A-B7F1-83A00D38B6F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45846" y="5253929"/>
            <a:ext cx="2785174" cy="7955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82" name="Текст 61">
            <a:extLst>
              <a:ext uri="{FF2B5EF4-FFF2-40B4-BE49-F238E27FC236}">
                <a16:creationId xmlns:a16="http://schemas.microsoft.com/office/drawing/2014/main" id="{FB043858-9CF7-4893-8B4E-30C4A8A11F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04338" y="1319683"/>
            <a:ext cx="2785173" cy="3029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83" name="Текст 61">
            <a:extLst>
              <a:ext uri="{FF2B5EF4-FFF2-40B4-BE49-F238E27FC236}">
                <a16:creationId xmlns:a16="http://schemas.microsoft.com/office/drawing/2014/main" id="{005342A9-60D3-4CCA-8525-26699AD210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04338" y="1680008"/>
            <a:ext cx="2785174" cy="7955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84" name="Текст 61">
            <a:extLst>
              <a:ext uri="{FF2B5EF4-FFF2-40B4-BE49-F238E27FC236}">
                <a16:creationId xmlns:a16="http://schemas.microsoft.com/office/drawing/2014/main" id="{BA4EF8F4-023B-4682-B016-1CB8E429483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09882" y="3195838"/>
            <a:ext cx="1794456" cy="151407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ru-RU" sz="2800" b="1" dirty="0">
                <a:solidFill>
                  <a:schemeClr val="bg2"/>
                </a:solidFill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</a:t>
            </a:r>
            <a:r>
              <a:rPr lang="uk-UA" dirty="0"/>
              <a:t/>
            </a:r>
            <a:br>
              <a:rPr lang="uk-UA" dirty="0"/>
            </a:br>
            <a:r>
              <a:rPr lang="en-US" dirty="0"/>
              <a:t>IPSUM</a:t>
            </a:r>
            <a:endParaRPr lang="ru-RU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86491996-98B1-4C97-8F5D-7D6475CFA5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</p:spTree>
    <p:extLst>
      <p:ext uri="{BB962C8B-B14F-4D97-AF65-F5344CB8AC3E}">
        <p14:creationId xmlns:p14="http://schemas.microsoft.com/office/powerpoint/2010/main" val="3496814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001 Info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4" name="Текст 54">
            <a:extLst>
              <a:ext uri="{FF2B5EF4-FFF2-40B4-BE49-F238E27FC236}">
                <a16:creationId xmlns:a16="http://schemas.microsoft.com/office/drawing/2014/main" id="{82255A8B-2942-4CCA-87DD-D3C21D22F8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55" name="Заголовок 55">
            <a:extLst>
              <a:ext uri="{FF2B5EF4-FFF2-40B4-BE49-F238E27FC236}">
                <a16:creationId xmlns:a16="http://schemas.microsoft.com/office/drawing/2014/main" id="{DC51EB6C-31E5-4D99-A2C2-6835AAE5A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graphicFrame>
        <p:nvGraphicFramePr>
          <p:cNvPr id="32" name="Схема 31">
            <a:extLst>
              <a:ext uri="{FF2B5EF4-FFF2-40B4-BE49-F238E27FC236}">
                <a16:creationId xmlns:a16="http://schemas.microsoft.com/office/drawing/2014/main" id="{5D54A5F3-BEB1-4EAE-B03E-BF60139F705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069372551"/>
              </p:ext>
            </p:extLst>
          </p:nvPr>
        </p:nvGraphicFramePr>
        <p:xfrm>
          <a:off x="2479472" y="1394824"/>
          <a:ext cx="7073089" cy="4715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0" name="Текст 61">
            <a:extLst>
              <a:ext uri="{FF2B5EF4-FFF2-40B4-BE49-F238E27FC236}">
                <a16:creationId xmlns:a16="http://schemas.microsoft.com/office/drawing/2014/main" id="{C2DE5086-EE3F-4A87-8342-420A4DFD9D6D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16310" y="2829277"/>
            <a:ext cx="2785173" cy="302989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71" name="Текст 61">
            <a:extLst>
              <a:ext uri="{FF2B5EF4-FFF2-40B4-BE49-F238E27FC236}">
                <a16:creationId xmlns:a16="http://schemas.microsoft.com/office/drawing/2014/main" id="{2E74A347-B5E6-4980-8950-416F849C68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310" y="3189602"/>
            <a:ext cx="2785174" cy="795546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72" name="Текст 61">
            <a:extLst>
              <a:ext uri="{FF2B5EF4-FFF2-40B4-BE49-F238E27FC236}">
                <a16:creationId xmlns:a16="http://schemas.microsoft.com/office/drawing/2014/main" id="{8BED6F78-F248-46E8-AD82-6FB1657A5D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1013" y="4893604"/>
            <a:ext cx="2785173" cy="302989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73" name="Текст 61">
            <a:extLst>
              <a:ext uri="{FF2B5EF4-FFF2-40B4-BE49-F238E27FC236}">
                <a16:creationId xmlns:a16="http://schemas.microsoft.com/office/drawing/2014/main" id="{56BF0675-A95F-448C-BF45-9E5B9B8D85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1013" y="5253929"/>
            <a:ext cx="2785174" cy="795546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74" name="Текст 61">
            <a:extLst>
              <a:ext uri="{FF2B5EF4-FFF2-40B4-BE49-F238E27FC236}">
                <a16:creationId xmlns:a16="http://schemas.microsoft.com/office/drawing/2014/main" id="{A5EE9849-B5A3-494B-9B31-B5BFFA5C33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27162" y="2829277"/>
            <a:ext cx="2785173" cy="3029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75" name="Текст 61">
            <a:extLst>
              <a:ext uri="{FF2B5EF4-FFF2-40B4-BE49-F238E27FC236}">
                <a16:creationId xmlns:a16="http://schemas.microsoft.com/office/drawing/2014/main" id="{1C97CE56-5AB9-4E3F-AAF2-91485E88E8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27162" y="3189602"/>
            <a:ext cx="2785174" cy="7955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78" name="Текст 61">
            <a:extLst>
              <a:ext uri="{FF2B5EF4-FFF2-40B4-BE49-F238E27FC236}">
                <a16:creationId xmlns:a16="http://schemas.microsoft.com/office/drawing/2014/main" id="{E54247CD-6111-4C50-8DB8-ABFD36B784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45846" y="4893604"/>
            <a:ext cx="2785173" cy="3029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79" name="Текст 61">
            <a:extLst>
              <a:ext uri="{FF2B5EF4-FFF2-40B4-BE49-F238E27FC236}">
                <a16:creationId xmlns:a16="http://schemas.microsoft.com/office/drawing/2014/main" id="{FB64773F-8924-4B2A-B7F1-83A00D38B6F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45846" y="5253929"/>
            <a:ext cx="2785174" cy="7955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82" name="Текст 61">
            <a:extLst>
              <a:ext uri="{FF2B5EF4-FFF2-40B4-BE49-F238E27FC236}">
                <a16:creationId xmlns:a16="http://schemas.microsoft.com/office/drawing/2014/main" id="{FB043858-9CF7-4893-8B4E-30C4A8A11F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04338" y="1319683"/>
            <a:ext cx="2785173" cy="3029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83" name="Текст 61">
            <a:extLst>
              <a:ext uri="{FF2B5EF4-FFF2-40B4-BE49-F238E27FC236}">
                <a16:creationId xmlns:a16="http://schemas.microsoft.com/office/drawing/2014/main" id="{005342A9-60D3-4CCA-8525-26699AD210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04338" y="1680008"/>
            <a:ext cx="2785174" cy="7955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86491996-98B1-4C97-8F5D-7D6475CFA5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</p:spTree>
    <p:extLst>
      <p:ext uri="{BB962C8B-B14F-4D97-AF65-F5344CB8AC3E}">
        <p14:creationId xmlns:p14="http://schemas.microsoft.com/office/powerpoint/2010/main" val="29405076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001 Info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61">
            <a:extLst>
              <a:ext uri="{FF2B5EF4-FFF2-40B4-BE49-F238E27FC236}">
                <a16:creationId xmlns:a16="http://schemas.microsoft.com/office/drawing/2014/main" id="{18A7C55B-D096-4C25-B6C7-F705974358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90843" y="4359246"/>
            <a:ext cx="2086472" cy="2746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49" name="Текст 61">
            <a:extLst>
              <a:ext uri="{FF2B5EF4-FFF2-40B4-BE49-F238E27FC236}">
                <a16:creationId xmlns:a16="http://schemas.microsoft.com/office/drawing/2014/main" id="{648838E9-C2E7-4636-893A-51A2BF5CAAF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85274" y="4655363"/>
            <a:ext cx="2097956" cy="7955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1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B02E07A3-4A7E-4788-9BBE-0C5BD2FA1815}"/>
              </a:ext>
            </a:extLst>
          </p:cNvPr>
          <p:cNvSpPr/>
          <p:nvPr userDrawn="1"/>
        </p:nvSpPr>
        <p:spPr>
          <a:xfrm>
            <a:off x="3569326" y="4410417"/>
            <a:ext cx="73524" cy="8931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4" name="Текст 61">
            <a:extLst>
              <a:ext uri="{FF2B5EF4-FFF2-40B4-BE49-F238E27FC236}">
                <a16:creationId xmlns:a16="http://schemas.microsoft.com/office/drawing/2014/main" id="{A6ABDFA0-0B47-47E2-A94B-5371C5584C3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03298" y="2641282"/>
            <a:ext cx="1264427" cy="691992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uk-UA" dirty="0"/>
              <a:t>75</a:t>
            </a:r>
            <a:r>
              <a:rPr lang="en-US" dirty="0"/>
              <a:t>%</a:t>
            </a:r>
            <a:endParaRPr lang="ru-RU" dirty="0"/>
          </a:p>
        </p:txBody>
      </p:sp>
      <p:sp>
        <p:nvSpPr>
          <p:cNvPr id="45" name="Текст 61">
            <a:extLst>
              <a:ext uri="{FF2B5EF4-FFF2-40B4-BE49-F238E27FC236}">
                <a16:creationId xmlns:a16="http://schemas.microsoft.com/office/drawing/2014/main" id="{18BF4C01-6E1D-4461-A46E-AC8DCE6553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797105" y="2641282"/>
            <a:ext cx="1264427" cy="691992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uk-UA" dirty="0"/>
              <a:t>30</a:t>
            </a:r>
            <a:r>
              <a:rPr lang="en-US" dirty="0"/>
              <a:t>%</a:t>
            </a:r>
            <a:endParaRPr lang="ru-RU" dirty="0"/>
          </a:p>
        </p:txBody>
      </p:sp>
      <p:sp>
        <p:nvSpPr>
          <p:cNvPr id="51" name="Текст 61">
            <a:extLst>
              <a:ext uri="{FF2B5EF4-FFF2-40B4-BE49-F238E27FC236}">
                <a16:creationId xmlns:a16="http://schemas.microsoft.com/office/drawing/2014/main" id="{314F314B-9485-43DC-9EA4-68C3D19FFA6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95408" y="4359246"/>
            <a:ext cx="2086472" cy="2746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52" name="Текст 61">
            <a:extLst>
              <a:ext uri="{FF2B5EF4-FFF2-40B4-BE49-F238E27FC236}">
                <a16:creationId xmlns:a16="http://schemas.microsoft.com/office/drawing/2014/main" id="{1964C41B-73F3-483A-9E77-F8F895F7DD9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89839" y="4655363"/>
            <a:ext cx="2097956" cy="7955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1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53CD1E4A-B42D-40E3-AEDE-56EE385BE9B0}"/>
              </a:ext>
            </a:extLst>
          </p:cNvPr>
          <p:cNvSpPr/>
          <p:nvPr userDrawn="1"/>
        </p:nvSpPr>
        <p:spPr>
          <a:xfrm>
            <a:off x="6473891" y="4410417"/>
            <a:ext cx="73524" cy="8931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Текст 61">
            <a:extLst>
              <a:ext uri="{FF2B5EF4-FFF2-40B4-BE49-F238E27FC236}">
                <a16:creationId xmlns:a16="http://schemas.microsoft.com/office/drawing/2014/main" id="{BAE91DE0-5C2B-4A9E-928C-914125448DE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78457" y="4359246"/>
            <a:ext cx="2086472" cy="2746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57" name="Текст 61">
            <a:extLst>
              <a:ext uri="{FF2B5EF4-FFF2-40B4-BE49-F238E27FC236}">
                <a16:creationId xmlns:a16="http://schemas.microsoft.com/office/drawing/2014/main" id="{472ACF0C-0EF4-4C90-9168-568BDF589A1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72888" y="4655363"/>
            <a:ext cx="2097956" cy="7955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1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79C813EA-CD1E-4C22-BE92-5A196748C1C6}"/>
              </a:ext>
            </a:extLst>
          </p:cNvPr>
          <p:cNvSpPr/>
          <p:nvPr userDrawn="1"/>
        </p:nvSpPr>
        <p:spPr>
          <a:xfrm>
            <a:off x="9356940" y="4410417"/>
            <a:ext cx="73524" cy="8931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Текст 54">
            <a:extLst>
              <a:ext uri="{FF2B5EF4-FFF2-40B4-BE49-F238E27FC236}">
                <a16:creationId xmlns:a16="http://schemas.microsoft.com/office/drawing/2014/main" id="{82255A8B-2942-4CCA-87DD-D3C21D22F8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42" name="Текст 61">
            <a:extLst>
              <a:ext uri="{FF2B5EF4-FFF2-40B4-BE49-F238E27FC236}">
                <a16:creationId xmlns:a16="http://schemas.microsoft.com/office/drawing/2014/main" id="{4C248E6A-947C-4ADD-85AB-8EC5CE9855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04926" y="2641282"/>
            <a:ext cx="1264427" cy="691992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20%</a:t>
            </a:r>
            <a:endParaRPr lang="ru-RU" dirty="0"/>
          </a:p>
        </p:txBody>
      </p:sp>
      <p:sp>
        <p:nvSpPr>
          <p:cNvPr id="43" name="Текст 61">
            <a:extLst>
              <a:ext uri="{FF2B5EF4-FFF2-40B4-BE49-F238E27FC236}">
                <a16:creationId xmlns:a16="http://schemas.microsoft.com/office/drawing/2014/main" id="{EA92D748-01ED-44C4-8309-00DC7A2D9D1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09491" y="2641282"/>
            <a:ext cx="1264427" cy="691992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uk-UA" dirty="0"/>
              <a:t>5</a:t>
            </a:r>
            <a:r>
              <a:rPr lang="en-US" dirty="0"/>
              <a:t>0%</a:t>
            </a:r>
            <a:endParaRPr lang="ru-RU" dirty="0"/>
          </a:p>
        </p:txBody>
      </p:sp>
      <p:sp>
        <p:nvSpPr>
          <p:cNvPr id="55" name="Заголовок 55">
            <a:extLst>
              <a:ext uri="{FF2B5EF4-FFF2-40B4-BE49-F238E27FC236}">
                <a16:creationId xmlns:a16="http://schemas.microsoft.com/office/drawing/2014/main" id="{DC51EB6C-31E5-4D99-A2C2-6835AAE5A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40" name="Текст 61">
            <a:extLst>
              <a:ext uri="{FF2B5EF4-FFF2-40B4-BE49-F238E27FC236}">
                <a16:creationId xmlns:a16="http://schemas.microsoft.com/office/drawing/2014/main" id="{1A534D65-D803-4F37-87F9-CFE17F249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7036" y="4359246"/>
            <a:ext cx="2086472" cy="2746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41" name="Текст 61">
            <a:extLst>
              <a:ext uri="{FF2B5EF4-FFF2-40B4-BE49-F238E27FC236}">
                <a16:creationId xmlns:a16="http://schemas.microsoft.com/office/drawing/2014/main" id="{F0FE5872-BE8C-4FAD-AAB5-31A776D926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1467" y="4655363"/>
            <a:ext cx="2097956" cy="7955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1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75346334-0675-4C01-AE5F-8054DE2E3C2D}"/>
              </a:ext>
            </a:extLst>
          </p:cNvPr>
          <p:cNvSpPr/>
          <p:nvPr userDrawn="1"/>
        </p:nvSpPr>
        <p:spPr>
          <a:xfrm>
            <a:off x="675519" y="4410417"/>
            <a:ext cx="73524" cy="89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5AFAE04E-ACCD-481E-A24F-1ABF8CA43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</p:spTree>
    <p:extLst>
      <p:ext uri="{BB962C8B-B14F-4D97-AF65-F5344CB8AC3E}">
        <p14:creationId xmlns:p14="http://schemas.microsoft.com/office/powerpoint/2010/main" val="20076481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1 For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4" name="Текст 54">
            <a:extLst>
              <a:ext uri="{FF2B5EF4-FFF2-40B4-BE49-F238E27FC236}">
                <a16:creationId xmlns:a16="http://schemas.microsoft.com/office/drawing/2014/main" id="{82255A8B-2942-4CCA-87DD-D3C21D22F8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55" name="Заголовок 55">
            <a:extLst>
              <a:ext uri="{FF2B5EF4-FFF2-40B4-BE49-F238E27FC236}">
                <a16:creationId xmlns:a16="http://schemas.microsoft.com/office/drawing/2014/main" id="{DC51EB6C-31E5-4D99-A2C2-6835AAE5A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5AFAE04E-ACCD-481E-A24F-1ABF8CA43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</p:spTree>
    <p:extLst>
      <p:ext uri="{BB962C8B-B14F-4D97-AF65-F5344CB8AC3E}">
        <p14:creationId xmlns:p14="http://schemas.microsoft.com/office/powerpoint/2010/main" val="3817900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01 For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4" name="Текст 54">
            <a:extLst>
              <a:ext uri="{FF2B5EF4-FFF2-40B4-BE49-F238E27FC236}">
                <a16:creationId xmlns:a16="http://schemas.microsoft.com/office/drawing/2014/main" id="{82255A8B-2942-4CCA-87DD-D3C21D22F8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55" name="Заголовок 55">
            <a:extLst>
              <a:ext uri="{FF2B5EF4-FFF2-40B4-BE49-F238E27FC236}">
                <a16:creationId xmlns:a16="http://schemas.microsoft.com/office/drawing/2014/main" id="{DC51EB6C-31E5-4D99-A2C2-6835AAE5A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8450922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5AFAE04E-ACCD-481E-A24F-1ABF8CA43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9998C3F-81AB-4F68-BF71-0FF7026F13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3087" y="1060450"/>
            <a:ext cx="8450921" cy="55403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/>
            </a:lvl1pPr>
          </a:lstStyle>
          <a:p>
            <a:pPr lvl="0"/>
            <a:r>
              <a:rPr lang="uk-UA" dirty="0"/>
              <a:t>ПОДЗАГОЛОВОК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21862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001 For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4" name="Текст 54">
            <a:extLst>
              <a:ext uri="{FF2B5EF4-FFF2-40B4-BE49-F238E27FC236}">
                <a16:creationId xmlns:a16="http://schemas.microsoft.com/office/drawing/2014/main" id="{82255A8B-2942-4CCA-87DD-D3C21D22F8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55" name="Заголовок 55">
            <a:extLst>
              <a:ext uri="{FF2B5EF4-FFF2-40B4-BE49-F238E27FC236}">
                <a16:creationId xmlns:a16="http://schemas.microsoft.com/office/drawing/2014/main" id="{DC51EB6C-31E5-4D99-A2C2-6835AAE5A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175886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5AFAE04E-ACCD-481E-A24F-1ABF8CA43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03F888B2-1FE2-4683-9BDC-43F29ACC70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53350" y="0"/>
            <a:ext cx="4438650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Текст 61">
            <a:extLst>
              <a:ext uri="{FF2B5EF4-FFF2-40B4-BE49-F238E27FC236}">
                <a16:creationId xmlns:a16="http://schemas.microsoft.com/office/drawing/2014/main" id="{5F439E3E-5508-47B6-970E-D0F2932F68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1862" y="2305788"/>
            <a:ext cx="4752833" cy="3391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8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18" name="Текст 61">
            <a:extLst>
              <a:ext uri="{FF2B5EF4-FFF2-40B4-BE49-F238E27FC236}">
                <a16:creationId xmlns:a16="http://schemas.microsoft.com/office/drawing/2014/main" id="{2D10B89C-8113-4CC7-95A2-82B1630A5E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1862" y="2678230"/>
            <a:ext cx="4752834" cy="6289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30" name="Текст 61">
            <a:extLst>
              <a:ext uri="{FF2B5EF4-FFF2-40B4-BE49-F238E27FC236}">
                <a16:creationId xmlns:a16="http://schemas.microsoft.com/office/drawing/2014/main" id="{61CDB8DC-3F61-4B10-9E35-CC38C39BBA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1862" y="4648155"/>
            <a:ext cx="4752833" cy="3391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8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31" name="Текст 61">
            <a:extLst>
              <a:ext uri="{FF2B5EF4-FFF2-40B4-BE49-F238E27FC236}">
                <a16:creationId xmlns:a16="http://schemas.microsoft.com/office/drawing/2014/main" id="{9CD527CC-9CC3-4357-8CCB-08A172C27D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1862" y="5020597"/>
            <a:ext cx="4752834" cy="6289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3944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001 For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3561D2-F7B4-B042-AFE5-8D9AD19107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0"/>
            <a:ext cx="4445000" cy="6858000"/>
          </a:xfrm>
          <a:prstGeom prst="rect">
            <a:avLst/>
          </a:prstGeom>
        </p:spPr>
      </p:pic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4" name="Текст 54">
            <a:extLst>
              <a:ext uri="{FF2B5EF4-FFF2-40B4-BE49-F238E27FC236}">
                <a16:creationId xmlns:a16="http://schemas.microsoft.com/office/drawing/2014/main" id="{82255A8B-2942-4CCA-87DD-D3C21D22F8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55" name="Заголовок 55">
            <a:extLst>
              <a:ext uri="{FF2B5EF4-FFF2-40B4-BE49-F238E27FC236}">
                <a16:creationId xmlns:a16="http://schemas.microsoft.com/office/drawing/2014/main" id="{DC51EB6C-31E5-4D99-A2C2-6835AAE5A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175886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5AFAE04E-ACCD-481E-A24F-1ABF8CA43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CA5AC43-6E5F-4171-9FB2-7E235995A540}"/>
              </a:ext>
            </a:extLst>
          </p:cNvPr>
          <p:cNvSpPr/>
          <p:nvPr userDrawn="1"/>
        </p:nvSpPr>
        <p:spPr>
          <a:xfrm>
            <a:off x="6208841" y="1252410"/>
            <a:ext cx="4752834" cy="47528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Текст 61">
            <a:extLst>
              <a:ext uri="{FF2B5EF4-FFF2-40B4-BE49-F238E27FC236}">
                <a16:creationId xmlns:a16="http://schemas.microsoft.com/office/drawing/2014/main" id="{5F439E3E-5508-47B6-970E-D0F2932F68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1862" y="2305788"/>
            <a:ext cx="4752833" cy="3391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8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18" name="Текст 61">
            <a:extLst>
              <a:ext uri="{FF2B5EF4-FFF2-40B4-BE49-F238E27FC236}">
                <a16:creationId xmlns:a16="http://schemas.microsoft.com/office/drawing/2014/main" id="{2D10B89C-8113-4CC7-95A2-82B1630A5E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1862" y="2678230"/>
            <a:ext cx="4752834" cy="6289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30" name="Текст 61">
            <a:extLst>
              <a:ext uri="{FF2B5EF4-FFF2-40B4-BE49-F238E27FC236}">
                <a16:creationId xmlns:a16="http://schemas.microsoft.com/office/drawing/2014/main" id="{61CDB8DC-3F61-4B10-9E35-CC38C39BBA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1862" y="4648155"/>
            <a:ext cx="4752833" cy="3391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8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31" name="Текст 61">
            <a:extLst>
              <a:ext uri="{FF2B5EF4-FFF2-40B4-BE49-F238E27FC236}">
                <a16:creationId xmlns:a16="http://schemas.microsoft.com/office/drawing/2014/main" id="{9CD527CC-9CC3-4357-8CCB-08A172C27D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1862" y="5020597"/>
            <a:ext cx="4752834" cy="6289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2794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5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1FAB50-DAE6-EE4D-8BFC-C7EA87C4F4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0"/>
            <a:ext cx="7010400" cy="6858000"/>
          </a:xfrm>
          <a:prstGeom prst="rect">
            <a:avLst/>
          </a:prstGeom>
        </p:spPr>
      </p:pic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783E791F-E725-49AC-B09D-51F5D43E8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424" y="3886830"/>
            <a:ext cx="4868914" cy="1325563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E5CFEA-5819-4A98-A07E-FBB09C3FF5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4037" y="5211763"/>
            <a:ext cx="5457879" cy="9255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ru-RU" sz="2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FontTx/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ru-RU" dirty="0"/>
              <a:t>ПОДЗАГОЛОВОК ПРЕЗЕНТАЦИИ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A3923C-469A-4131-9D7C-E04A44FA05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35" y="2520976"/>
            <a:ext cx="3320675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474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001 For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44703A-9C1B-1842-AD7B-1D55E9A8B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399" y="0"/>
            <a:ext cx="4800600" cy="6858000"/>
          </a:xfrm>
          <a:prstGeom prst="rect">
            <a:avLst/>
          </a:prstGeom>
        </p:spPr>
      </p:pic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4" name="Текст 54">
            <a:extLst>
              <a:ext uri="{FF2B5EF4-FFF2-40B4-BE49-F238E27FC236}">
                <a16:creationId xmlns:a16="http://schemas.microsoft.com/office/drawing/2014/main" id="{82255A8B-2942-4CCA-87DD-D3C21D22F8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9C5B211-D302-4D57-9E58-2B0E901953AC}"/>
              </a:ext>
            </a:extLst>
          </p:cNvPr>
          <p:cNvSpPr/>
          <p:nvPr userDrawn="1"/>
        </p:nvSpPr>
        <p:spPr>
          <a:xfrm>
            <a:off x="677672" y="2342656"/>
            <a:ext cx="2867194" cy="35922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Заголовок 55">
            <a:extLst>
              <a:ext uri="{FF2B5EF4-FFF2-40B4-BE49-F238E27FC236}">
                <a16:creationId xmlns:a16="http://schemas.microsoft.com/office/drawing/2014/main" id="{DC51EB6C-31E5-4D99-A2C2-6835AAE5A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175886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5AFAE04E-ACCD-481E-A24F-1ABF8CA43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45327" y="6302457"/>
            <a:ext cx="5452241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30" name="Текст 61">
            <a:extLst>
              <a:ext uri="{FF2B5EF4-FFF2-40B4-BE49-F238E27FC236}">
                <a16:creationId xmlns:a16="http://schemas.microsoft.com/office/drawing/2014/main" id="{61CDB8DC-3F61-4B10-9E35-CC38C39BBA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7689" y="3772222"/>
            <a:ext cx="2467656" cy="33919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800" b="1" kern="12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31" name="Текст 61">
            <a:extLst>
              <a:ext uri="{FF2B5EF4-FFF2-40B4-BE49-F238E27FC236}">
                <a16:creationId xmlns:a16="http://schemas.microsoft.com/office/drawing/2014/main" id="{9CD527CC-9CC3-4357-8CCB-08A172C27D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7689" y="4370513"/>
            <a:ext cx="2467656" cy="12732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ru-RU" sz="180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EFCDC698-B359-46E7-873D-AE55273FBEF7}"/>
              </a:ext>
            </a:extLst>
          </p:cNvPr>
          <p:cNvSpPr/>
          <p:nvPr userDrawn="1"/>
        </p:nvSpPr>
        <p:spPr>
          <a:xfrm>
            <a:off x="3759074" y="2342656"/>
            <a:ext cx="2867194" cy="35922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Текст 61">
            <a:extLst>
              <a:ext uri="{FF2B5EF4-FFF2-40B4-BE49-F238E27FC236}">
                <a16:creationId xmlns:a16="http://schemas.microsoft.com/office/drawing/2014/main" id="{727292D2-33BC-47ED-B636-9A7A59DD5BC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19091" y="3772222"/>
            <a:ext cx="2467656" cy="33919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800" b="1" kern="12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33" name="Текст 61">
            <a:extLst>
              <a:ext uri="{FF2B5EF4-FFF2-40B4-BE49-F238E27FC236}">
                <a16:creationId xmlns:a16="http://schemas.microsoft.com/office/drawing/2014/main" id="{5C9C957D-E7AB-4258-B67F-7830DCAE94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9091" y="4370513"/>
            <a:ext cx="2467656" cy="12732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ru-RU" sz="180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ru-RU" dirty="0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576E63C2-CF6A-42FA-9522-23827CA1F2BE}"/>
              </a:ext>
            </a:extLst>
          </p:cNvPr>
          <p:cNvSpPr/>
          <p:nvPr userDrawn="1"/>
        </p:nvSpPr>
        <p:spPr>
          <a:xfrm>
            <a:off x="6840476" y="2342656"/>
            <a:ext cx="2867194" cy="35922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Текст 61">
            <a:extLst>
              <a:ext uri="{FF2B5EF4-FFF2-40B4-BE49-F238E27FC236}">
                <a16:creationId xmlns:a16="http://schemas.microsoft.com/office/drawing/2014/main" id="{DEDF22E1-1939-4E81-BD6B-FD79AF1ADDF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00493" y="3772222"/>
            <a:ext cx="2467656" cy="33919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800" b="1" kern="12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57" name="Текст 61">
            <a:extLst>
              <a:ext uri="{FF2B5EF4-FFF2-40B4-BE49-F238E27FC236}">
                <a16:creationId xmlns:a16="http://schemas.microsoft.com/office/drawing/2014/main" id="{0F123E40-E179-43A3-956B-70AD476335D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00493" y="4370513"/>
            <a:ext cx="2467656" cy="12732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ru-RU" sz="180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ru-RU" dirty="0"/>
          </a:p>
        </p:txBody>
      </p:sp>
      <p:sp>
        <p:nvSpPr>
          <p:cNvPr id="66" name="Текст 61">
            <a:extLst>
              <a:ext uri="{FF2B5EF4-FFF2-40B4-BE49-F238E27FC236}">
                <a16:creationId xmlns:a16="http://schemas.microsoft.com/office/drawing/2014/main" id="{594C27B4-5607-4A91-8C9E-D2A0C15BCA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1862" y="1300208"/>
            <a:ext cx="6019354" cy="6289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8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97033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01 For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4" name="Текст 54">
            <a:extLst>
              <a:ext uri="{FF2B5EF4-FFF2-40B4-BE49-F238E27FC236}">
                <a16:creationId xmlns:a16="http://schemas.microsoft.com/office/drawing/2014/main" id="{82255A8B-2942-4CCA-87DD-D3C21D22F8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55" name="Заголовок 55">
            <a:extLst>
              <a:ext uri="{FF2B5EF4-FFF2-40B4-BE49-F238E27FC236}">
                <a16:creationId xmlns:a16="http://schemas.microsoft.com/office/drawing/2014/main" id="{DC51EB6C-31E5-4D99-A2C2-6835AAE5A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5AFAE04E-ACCD-481E-A24F-1ABF8CA43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B7DACC35-6CF2-4A4C-BC09-F6B81FD447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3087" y="1291075"/>
            <a:ext cx="4787189" cy="73682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F2D7CE12-F68E-42FA-99BB-5080E80F9B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79598" y="1291075"/>
            <a:ext cx="4787189" cy="73682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12088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1 Separ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19E4DD-00C6-974A-B69D-0600D4ACF4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36" name="Текст 61">
            <a:extLst>
              <a:ext uri="{FF2B5EF4-FFF2-40B4-BE49-F238E27FC236}">
                <a16:creationId xmlns:a16="http://schemas.microsoft.com/office/drawing/2014/main" id="{E632C2EB-777B-455A-9A8D-F59F00B527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33836" y="2509103"/>
            <a:ext cx="5653331" cy="2556106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lang="ru-RU" sz="3200" b="1" dirty="0">
                <a:solidFill>
                  <a:schemeClr val="bg2"/>
                </a:solidFill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</a:t>
            </a:r>
            <a:br>
              <a:rPr lang="en-US" dirty="0"/>
            </a:br>
            <a:r>
              <a:rPr lang="en-US" dirty="0"/>
              <a:t>SIT AMET, CONSECTETUER ADIPISCING ELIT. AENEAN COMMODO LIGULA EGET</a:t>
            </a:r>
            <a:endParaRPr lang="ru-RU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D00D3AF-0948-41A0-A4CE-EE6F04E89CB0}"/>
              </a:ext>
            </a:extLst>
          </p:cNvPr>
          <p:cNvGrpSpPr/>
          <p:nvPr userDrawn="1"/>
        </p:nvGrpSpPr>
        <p:grpSpPr>
          <a:xfrm>
            <a:off x="-295153" y="5248784"/>
            <a:ext cx="13772912" cy="1792792"/>
            <a:chOff x="-150188" y="4802735"/>
            <a:chExt cx="13772912" cy="1792792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3788D94D-7752-4D8C-9256-33BF96B27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7018" y="4802736"/>
              <a:ext cx="1792791" cy="1792791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92D5C6C6-26B3-44B3-9868-F47FCBE0A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05467" y="4802736"/>
              <a:ext cx="1792791" cy="1792791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EF73214-1DA2-4161-8F90-2E9FB2345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8875430" y="4802736"/>
              <a:ext cx="397061" cy="1786775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5BB78404-105C-4326-8C41-25319A64A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46486" y="4802736"/>
              <a:ext cx="896396" cy="1792791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E835B8C-C302-42BA-9FC2-E455582D9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0800000">
              <a:off x="4934589" y="5705148"/>
              <a:ext cx="896395" cy="890379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3C550EB-EA4D-4359-9ABB-F8B637A96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5400000">
              <a:off x="10626784" y="4808259"/>
              <a:ext cx="896395" cy="890379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7279B3C8-6CCA-4E25-B0B3-694C7463E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8330474">
              <a:off x="-150188" y="4802735"/>
              <a:ext cx="397061" cy="1786775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59B3D0D-9E5E-41D2-80D8-4DB277386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829933" y="4802736"/>
              <a:ext cx="1792791" cy="1792791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9F99B11-4C64-4D0E-80B4-ADD313FB7F89}"/>
              </a:ext>
            </a:extLst>
          </p:cNvPr>
          <p:cNvGrpSpPr/>
          <p:nvPr userDrawn="1"/>
        </p:nvGrpSpPr>
        <p:grpSpPr>
          <a:xfrm rot="10800000">
            <a:off x="-473572" y="2938696"/>
            <a:ext cx="13772912" cy="1792792"/>
            <a:chOff x="-150188" y="4802735"/>
            <a:chExt cx="13772912" cy="1792792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AF62BAB-9AA8-4961-85AD-8AF1F630F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7018" y="4802736"/>
              <a:ext cx="1792791" cy="1792791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882FD0D-7784-4B4B-8364-544E47EF0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46486" y="4802736"/>
              <a:ext cx="896396" cy="1792791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D66CE2D2-39B9-47F6-BEFB-3372BBBBC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5400000">
              <a:off x="10626784" y="4808259"/>
              <a:ext cx="896395" cy="890379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CE9B28EE-7C83-4826-B75D-FD07A662E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8330474">
              <a:off x="-150188" y="4802735"/>
              <a:ext cx="397061" cy="1786775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FAFAF39-C6B5-4CB6-B0FE-0886AC2D1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829933" y="4802736"/>
              <a:ext cx="1792791" cy="1792791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C57EF5F-9440-4C2D-BD3A-9D6BCD77C39E}"/>
              </a:ext>
            </a:extLst>
          </p:cNvPr>
          <p:cNvGrpSpPr/>
          <p:nvPr userDrawn="1"/>
        </p:nvGrpSpPr>
        <p:grpSpPr>
          <a:xfrm>
            <a:off x="98036" y="587574"/>
            <a:ext cx="11900251" cy="1792792"/>
            <a:chOff x="-1932903" y="4802735"/>
            <a:chExt cx="11900251" cy="1792792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8F338F00-EB10-42C6-ADB3-52B295B8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7018" y="4802736"/>
              <a:ext cx="1792791" cy="1792791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84ED41A2-9B40-4F63-8FCB-A15B10441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05467" y="4802736"/>
              <a:ext cx="1792791" cy="1792791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F7B74066-F1B8-48A3-8004-E0BD90AC2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8875430" y="4802736"/>
              <a:ext cx="397061" cy="1786775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166D219-0979-4B89-95D4-C0E228BE8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46486" y="4802736"/>
              <a:ext cx="896396" cy="1792791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14E51DCF-B4F2-4A23-B008-206FDDA54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0800000">
              <a:off x="4934589" y="5705148"/>
              <a:ext cx="896395" cy="890379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8E25AF9-F207-4390-9C9C-8705E6C34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6200000">
              <a:off x="-1935911" y="5699130"/>
              <a:ext cx="896395" cy="890379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DCE8178-233A-4C6C-8181-1E24AF620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8330474">
              <a:off x="-150188" y="4802735"/>
              <a:ext cx="397061" cy="1786775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C6A68ED0-5CE5-4E1B-98E3-525C60DB92A8}"/>
              </a:ext>
            </a:extLst>
          </p:cNvPr>
          <p:cNvGrpSpPr/>
          <p:nvPr userDrawn="1"/>
        </p:nvGrpSpPr>
        <p:grpSpPr>
          <a:xfrm rot="10800000">
            <a:off x="-486398" y="-1547644"/>
            <a:ext cx="12505706" cy="1792791"/>
            <a:chOff x="1117018" y="4802736"/>
            <a:chExt cx="12505706" cy="1792791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0A41CF3F-F76A-4405-93CD-C39014219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7018" y="4802736"/>
              <a:ext cx="1792791" cy="1792791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D1765B1B-3226-4C27-8514-DE35BC1ED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05467" y="4802736"/>
              <a:ext cx="1792791" cy="1792791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40BEA606-2832-41FC-958C-D7B462F99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8875430" y="4802736"/>
              <a:ext cx="397061" cy="178677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B93956A3-86F9-4517-9BB3-0771D63FF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46486" y="4802736"/>
              <a:ext cx="896396" cy="1792791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56225A89-88EB-4218-9888-258F32D6F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0800000">
              <a:off x="4934589" y="5705148"/>
              <a:ext cx="896395" cy="89037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001495AD-4EFB-47A3-99DA-2380195AA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829933" y="4802736"/>
              <a:ext cx="1792791" cy="17927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29337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2 Separ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AD36C9-5575-4BED-9948-4CA8C32545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11" y="1217390"/>
            <a:ext cx="6482012" cy="6411790"/>
          </a:xfrm>
          <a:prstGeom prst="rect">
            <a:avLst/>
          </a:prstGeom>
        </p:spPr>
      </p:pic>
      <p:sp>
        <p:nvSpPr>
          <p:cNvPr id="13" name="Текст 54">
            <a:extLst>
              <a:ext uri="{FF2B5EF4-FFF2-40B4-BE49-F238E27FC236}">
                <a16:creationId xmlns:a16="http://schemas.microsoft.com/office/drawing/2014/main" id="{A9928DCC-4360-49FD-ACBE-08D93BE8B8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07844" y="5100394"/>
            <a:ext cx="3456893" cy="9541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sz="1400"/>
            </a:lvl1pPr>
          </a:lstStyle>
          <a:p>
            <a:r>
              <a:rPr lang="en-US" sz="1400" dirty="0" err="1"/>
              <a:t>Nullam</a:t>
            </a:r>
            <a:r>
              <a:rPr lang="en-US" sz="1400" dirty="0"/>
              <a:t> dictum </a:t>
            </a:r>
            <a:r>
              <a:rPr lang="en-US" sz="1400" dirty="0" err="1"/>
              <a:t>felis</a:t>
            </a:r>
            <a:r>
              <a:rPr lang="en-US" sz="1400" dirty="0"/>
              <a:t> </a:t>
            </a:r>
            <a:r>
              <a:rPr lang="en-US" sz="1400" dirty="0" err="1"/>
              <a:t>eu</a:t>
            </a:r>
            <a:r>
              <a:rPr lang="en-US" sz="1400" dirty="0"/>
              <a:t> </a:t>
            </a:r>
            <a:r>
              <a:rPr lang="en-US" sz="1400" dirty="0" err="1"/>
              <a:t>pede</a:t>
            </a:r>
            <a:r>
              <a:rPr lang="en-US" sz="1400" dirty="0"/>
              <a:t> </a:t>
            </a:r>
            <a:r>
              <a:rPr lang="en-US" sz="1400" dirty="0" err="1"/>
              <a:t>mollis</a:t>
            </a:r>
            <a:r>
              <a:rPr lang="en-US" sz="1400" dirty="0"/>
              <a:t> </a:t>
            </a:r>
            <a:r>
              <a:rPr lang="en-US" sz="1400" dirty="0" err="1"/>
              <a:t>pretium</a:t>
            </a:r>
            <a:r>
              <a:rPr lang="en-US" sz="1400" dirty="0"/>
              <a:t>. Integer </a:t>
            </a:r>
            <a:r>
              <a:rPr lang="en-US" sz="1400" dirty="0" err="1"/>
              <a:t>tincidunt</a:t>
            </a:r>
            <a:r>
              <a:rPr lang="en-US" sz="1400" dirty="0"/>
              <a:t>. Cras </a:t>
            </a:r>
            <a:r>
              <a:rPr lang="en-US" sz="1400" dirty="0" err="1"/>
              <a:t>dapibus</a:t>
            </a:r>
            <a:r>
              <a:rPr lang="en-US" sz="1400" dirty="0"/>
              <a:t>. </a:t>
            </a:r>
            <a:r>
              <a:rPr lang="en-US" sz="1400" dirty="0" err="1"/>
              <a:t>Vivamus</a:t>
            </a:r>
            <a:r>
              <a:rPr lang="en-US" sz="1400" dirty="0"/>
              <a:t> </a:t>
            </a:r>
            <a:r>
              <a:rPr lang="en-US" sz="1400" dirty="0" err="1"/>
              <a:t>elementum</a:t>
            </a:r>
            <a:r>
              <a:rPr lang="en-US" sz="1400" dirty="0"/>
              <a:t> semper nisi. </a:t>
            </a:r>
            <a:r>
              <a:rPr lang="en-US" sz="1400" dirty="0" err="1"/>
              <a:t>Aenean</a:t>
            </a:r>
            <a:r>
              <a:rPr lang="en-US" sz="1400" dirty="0"/>
              <a:t> </a:t>
            </a:r>
            <a:r>
              <a:rPr lang="en-US" sz="1400" dirty="0" err="1"/>
              <a:t>vulputate</a:t>
            </a:r>
            <a:r>
              <a:rPr lang="en-US" sz="1400" dirty="0"/>
              <a:t> </a:t>
            </a:r>
            <a:r>
              <a:rPr lang="en-US" sz="1400" dirty="0" err="1"/>
              <a:t>eleifend</a:t>
            </a:r>
            <a:r>
              <a:rPr lang="en-US" sz="1400" dirty="0"/>
              <a:t> </a:t>
            </a:r>
            <a:r>
              <a:rPr lang="en-US" sz="1400" dirty="0" err="1"/>
              <a:t>tellus</a:t>
            </a:r>
            <a:endParaRPr lang="ru-RU" sz="1400" b="1" dirty="0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Текст 61">
            <a:extLst>
              <a:ext uri="{FF2B5EF4-FFF2-40B4-BE49-F238E27FC236}">
                <a16:creationId xmlns:a16="http://schemas.microsoft.com/office/drawing/2014/main" id="{6B4F0204-AC89-467A-9DDD-55B47E0C53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7263" y="3145233"/>
            <a:ext cx="5342414" cy="255610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lang="ru-RU" sz="3600" b="1" dirty="0">
                <a:solidFill>
                  <a:schemeClr val="bg2"/>
                </a:solidFill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</a:t>
            </a:r>
            <a:br>
              <a:rPr lang="en-US" dirty="0"/>
            </a:br>
            <a:r>
              <a:rPr lang="en-US" dirty="0"/>
              <a:t>DOLOR SIT AMET, CONSECTETUER ADIPISCING ELIT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7392E6-F7A4-40BE-B8A9-95343D076C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" t="49747" r="26451"/>
          <a:stretch/>
        </p:blipFill>
        <p:spPr>
          <a:xfrm rot="2242658">
            <a:off x="7436793" y="-480943"/>
            <a:ext cx="6710131" cy="497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527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02 Separ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B2DAE1-1DA6-DC4E-A329-C29D212E36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72F9B24-3B25-4D3D-8C6B-44FC9E682D2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F20A85-153D-4E44-9877-0E65DCF0EA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8067" y="4883937"/>
            <a:ext cx="3456893" cy="79164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da-DK" dirty="0"/>
              <a:t>Lorem ipsum dolor sit amet</a:t>
            </a:r>
            <a:endParaRPr lang="ru-RU" dirty="0"/>
          </a:p>
        </p:txBody>
      </p:sp>
      <p:sp>
        <p:nvSpPr>
          <p:cNvPr id="14" name="Текст 61">
            <a:extLst>
              <a:ext uri="{FF2B5EF4-FFF2-40B4-BE49-F238E27FC236}">
                <a16:creationId xmlns:a16="http://schemas.microsoft.com/office/drawing/2014/main" id="{B1E5354C-83DB-44A1-86EB-998CCD144C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7036" y="1753293"/>
            <a:ext cx="6257924" cy="2556106"/>
          </a:xfrm>
          <a:prstGeom prst="rect">
            <a:avLst/>
          </a:prstGeom>
        </p:spPr>
        <p:txBody>
          <a:bodyPr anchor="ctr"/>
          <a:lstStyle>
            <a:lvl1pPr marL="0" indent="0" algn="just">
              <a:lnSpc>
                <a:spcPct val="100000"/>
              </a:lnSpc>
              <a:buNone/>
              <a:defRPr lang="en-US" sz="3600" b="1" kern="1200" dirty="0">
                <a:solidFill>
                  <a:schemeClr val="accent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"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fringilla</a:t>
            </a:r>
            <a:r>
              <a:rPr lang="en-US" dirty="0"/>
              <a:t> vel,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. In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." </a:t>
            </a:r>
          </a:p>
        </p:txBody>
      </p:sp>
    </p:spTree>
    <p:extLst>
      <p:ext uri="{BB962C8B-B14F-4D97-AF65-F5344CB8AC3E}">
        <p14:creationId xmlns:p14="http://schemas.microsoft.com/office/powerpoint/2010/main" val="42861012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1 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345C04-5301-D244-AE27-CBEBF19A4E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8" name="Рисунок 10">
            <a:extLst>
              <a:ext uri="{FF2B5EF4-FFF2-40B4-BE49-F238E27FC236}">
                <a16:creationId xmlns:a16="http://schemas.microsoft.com/office/drawing/2014/main" id="{D65B6FF8-7D4A-422F-BC93-134572A74A11}"/>
              </a:ext>
            </a:extLst>
          </p:cNvPr>
          <p:cNvSpPr/>
          <p:nvPr userDrawn="1"/>
        </p:nvSpPr>
        <p:spPr>
          <a:xfrm>
            <a:off x="3797954" y="2381250"/>
            <a:ext cx="4596092" cy="1186730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83FB69-5832-4AA0-8601-BBDC521A92B0}"/>
              </a:ext>
            </a:extLst>
          </p:cNvPr>
          <p:cNvSpPr txBox="1"/>
          <p:nvPr userDrawn="1"/>
        </p:nvSpPr>
        <p:spPr>
          <a:xfrm>
            <a:off x="3659744" y="3779985"/>
            <a:ext cx="3456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интегрируем будущее</a:t>
            </a:r>
          </a:p>
        </p:txBody>
      </p:sp>
      <p:sp>
        <p:nvSpPr>
          <p:cNvPr id="10" name="Нижний колонтитул 2">
            <a:extLst>
              <a:ext uri="{FF2B5EF4-FFF2-40B4-BE49-F238E27FC236}">
                <a16:creationId xmlns:a16="http://schemas.microsoft.com/office/drawing/2014/main" id="{200E8AF2-AD2F-45BD-9EFE-0DFAE9DAE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9879" y="6261935"/>
            <a:ext cx="5452241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2000" smtClean="0">
                <a:solidFill>
                  <a:schemeClr val="bg1"/>
                </a:solidFill>
              </a:rPr>
              <a:t>НАЗВАНИЕ ПРЕЗЕНТАЦИИ 2019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9278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2 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CBBE7E-450E-5E49-B7F9-15ED2E9A2C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" y="0"/>
            <a:ext cx="12185982" cy="6858000"/>
          </a:xfrm>
          <a:prstGeom prst="rect">
            <a:avLst/>
          </a:prstGeom>
        </p:spPr>
      </p:pic>
      <p:sp>
        <p:nvSpPr>
          <p:cNvPr id="12" name="Текст 61">
            <a:extLst>
              <a:ext uri="{FF2B5EF4-FFF2-40B4-BE49-F238E27FC236}">
                <a16:creationId xmlns:a16="http://schemas.microsoft.com/office/drawing/2014/main" id="{FD020223-4295-4C28-97D8-B525E5120A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4792" y="2150947"/>
            <a:ext cx="5342414" cy="255610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lang="ru-RU" sz="5400" b="1" dirty="0">
                <a:solidFill>
                  <a:schemeClr val="accent1"/>
                </a:solidFill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СПАСИБО!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A28C22-5BAC-40F1-8243-5E781F287C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91951" y="6301622"/>
            <a:ext cx="2228850" cy="3651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#</a:t>
            </a:r>
            <a:r>
              <a:rPr lang="en-US" dirty="0" err="1"/>
              <a:t>marketingCROC</a:t>
            </a:r>
            <a:endParaRPr lang="en-US" dirty="0"/>
          </a:p>
        </p:txBody>
      </p:sp>
      <p:sp>
        <p:nvSpPr>
          <p:cNvPr id="18" name="Рисунок 10">
            <a:extLst>
              <a:ext uri="{FF2B5EF4-FFF2-40B4-BE49-F238E27FC236}">
                <a16:creationId xmlns:a16="http://schemas.microsoft.com/office/drawing/2014/main" id="{FE172BF2-2DCC-446C-87F5-9B9044AAE450}"/>
              </a:ext>
            </a:extLst>
          </p:cNvPr>
          <p:cNvSpPr/>
          <p:nvPr userDrawn="1"/>
        </p:nvSpPr>
        <p:spPr>
          <a:xfrm>
            <a:off x="677672" y="6155605"/>
            <a:ext cx="1414094" cy="365125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2227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002 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85553B-8A38-4544-A6F2-117841CB80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4" y="562707"/>
            <a:ext cx="11059890" cy="5725797"/>
          </a:xfrm>
          <a:prstGeom prst="rect">
            <a:avLst/>
          </a:prstGeom>
        </p:spPr>
      </p:pic>
      <p:sp>
        <p:nvSpPr>
          <p:cNvPr id="12" name="Текст 61">
            <a:extLst>
              <a:ext uri="{FF2B5EF4-FFF2-40B4-BE49-F238E27FC236}">
                <a16:creationId xmlns:a16="http://schemas.microsoft.com/office/drawing/2014/main" id="{FD020223-4295-4C28-97D8-B525E5120A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4792" y="1896389"/>
            <a:ext cx="5342414" cy="255610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lang="ru-RU" sz="5400" b="1" dirty="0">
                <a:solidFill>
                  <a:schemeClr val="bg2"/>
                </a:solidFill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СПАСИБО!</a:t>
            </a:r>
          </a:p>
        </p:txBody>
      </p:sp>
      <p:pic>
        <p:nvPicPr>
          <p:cNvPr id="54" name="Рисунок 53">
            <a:hlinkClick r:id="rId3"/>
            <a:extLst>
              <a:ext uri="{FF2B5EF4-FFF2-40B4-BE49-F238E27FC236}">
                <a16:creationId xmlns:a16="http://schemas.microsoft.com/office/drawing/2014/main" id="{C7B93132-B53A-49DF-9820-3959CEB1B5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31489" y="5409624"/>
            <a:ext cx="593031" cy="593031"/>
          </a:xfrm>
          <a:prstGeom prst="rect">
            <a:avLst/>
          </a:prstGeom>
        </p:spPr>
      </p:pic>
      <p:pic>
        <p:nvPicPr>
          <p:cNvPr id="55" name="Рисунок 54">
            <a:hlinkClick r:id="rId6"/>
            <a:extLst>
              <a:ext uri="{FF2B5EF4-FFF2-40B4-BE49-F238E27FC236}">
                <a16:creationId xmlns:a16="http://schemas.microsoft.com/office/drawing/2014/main" id="{BA781EB6-FF63-413C-8894-1F93F07CFF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42880" y="5436905"/>
            <a:ext cx="543839" cy="543839"/>
          </a:xfrm>
          <a:prstGeom prst="rect">
            <a:avLst/>
          </a:prstGeom>
        </p:spPr>
      </p:pic>
      <p:pic>
        <p:nvPicPr>
          <p:cNvPr id="56" name="Рисунок 55">
            <a:hlinkClick r:id="rId9"/>
            <a:extLst>
              <a:ext uri="{FF2B5EF4-FFF2-40B4-BE49-F238E27FC236}">
                <a16:creationId xmlns:a16="http://schemas.microsoft.com/office/drawing/2014/main" id="{D7B5CDDE-A355-4FDB-B260-AD5BFA83704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60472" y="5395115"/>
            <a:ext cx="609690" cy="609690"/>
          </a:xfrm>
          <a:prstGeom prst="rect">
            <a:avLst/>
          </a:prstGeom>
        </p:spPr>
      </p:pic>
      <p:pic>
        <p:nvPicPr>
          <p:cNvPr id="57" name="Рисунок 56">
            <a:hlinkClick r:id="rId12"/>
            <a:extLst>
              <a:ext uri="{FF2B5EF4-FFF2-40B4-BE49-F238E27FC236}">
                <a16:creationId xmlns:a16="http://schemas.microsoft.com/office/drawing/2014/main" id="{9428499D-036B-4ECF-8CC7-531FA2DA800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947112" y="5411773"/>
            <a:ext cx="593031" cy="593031"/>
          </a:xfrm>
          <a:prstGeom prst="rect">
            <a:avLst/>
          </a:prstGeom>
        </p:spPr>
      </p:pic>
      <p:pic>
        <p:nvPicPr>
          <p:cNvPr id="59" name="Рисунок 58">
            <a:hlinkClick r:id="rId15"/>
            <a:extLst>
              <a:ext uri="{FF2B5EF4-FFF2-40B4-BE49-F238E27FC236}">
                <a16:creationId xmlns:a16="http://schemas.microsoft.com/office/drawing/2014/main" id="{A5B7BCDD-3807-4D64-887F-A57AA861633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717093" y="5433834"/>
            <a:ext cx="537446" cy="53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982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002 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09CCB960-2DCA-4EA5-BE9F-0E2DBDEAF1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5625" y="561975"/>
            <a:ext cx="11080750" cy="57277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2" name="Текст 61">
            <a:extLst>
              <a:ext uri="{FF2B5EF4-FFF2-40B4-BE49-F238E27FC236}">
                <a16:creationId xmlns:a16="http://schemas.microsoft.com/office/drawing/2014/main" id="{FD020223-4295-4C28-97D8-B525E5120A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4792" y="1896389"/>
            <a:ext cx="5342414" cy="255610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lang="ru-RU" sz="5400" b="1" dirty="0">
                <a:solidFill>
                  <a:schemeClr val="bg2"/>
                </a:solidFill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28632022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02 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970B8F-5649-E846-8F72-0AC4835EE1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" y="562708"/>
            <a:ext cx="11085600" cy="5727560"/>
          </a:xfrm>
          <a:prstGeom prst="rect">
            <a:avLst/>
          </a:prstGeom>
        </p:spPr>
      </p:pic>
      <p:sp>
        <p:nvSpPr>
          <p:cNvPr id="12" name="Текст 61">
            <a:extLst>
              <a:ext uri="{FF2B5EF4-FFF2-40B4-BE49-F238E27FC236}">
                <a16:creationId xmlns:a16="http://schemas.microsoft.com/office/drawing/2014/main" id="{FD020223-4295-4C28-97D8-B525E5120A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4792" y="1896389"/>
            <a:ext cx="5342414" cy="255610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lang="ru-RU" sz="5400" b="1" dirty="0">
                <a:solidFill>
                  <a:schemeClr val="bg2"/>
                </a:solidFill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СПАСИБО!</a:t>
            </a:r>
          </a:p>
        </p:txBody>
      </p:sp>
      <p:pic>
        <p:nvPicPr>
          <p:cNvPr id="13" name="Рисунок 12">
            <a:hlinkClick r:id="rId3"/>
            <a:extLst>
              <a:ext uri="{FF2B5EF4-FFF2-40B4-BE49-F238E27FC236}">
                <a16:creationId xmlns:a16="http://schemas.microsoft.com/office/drawing/2014/main" id="{4D60BB5A-C16A-4DD0-82F6-6CEE00A981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31489" y="5409624"/>
            <a:ext cx="593031" cy="593031"/>
          </a:xfrm>
          <a:prstGeom prst="rect">
            <a:avLst/>
          </a:prstGeom>
        </p:spPr>
      </p:pic>
      <p:pic>
        <p:nvPicPr>
          <p:cNvPr id="14" name="Рисунок 13">
            <a:hlinkClick r:id="rId6"/>
            <a:extLst>
              <a:ext uri="{FF2B5EF4-FFF2-40B4-BE49-F238E27FC236}">
                <a16:creationId xmlns:a16="http://schemas.microsoft.com/office/drawing/2014/main" id="{58B90645-011B-4E99-A2B4-D8AAF85BBE6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42880" y="5436905"/>
            <a:ext cx="543839" cy="543839"/>
          </a:xfrm>
          <a:prstGeom prst="rect">
            <a:avLst/>
          </a:prstGeom>
        </p:spPr>
      </p:pic>
      <p:pic>
        <p:nvPicPr>
          <p:cNvPr id="15" name="Рисунок 14">
            <a:hlinkClick r:id="rId9"/>
            <a:extLst>
              <a:ext uri="{FF2B5EF4-FFF2-40B4-BE49-F238E27FC236}">
                <a16:creationId xmlns:a16="http://schemas.microsoft.com/office/drawing/2014/main" id="{8099E11F-1D8C-4748-99C2-59D06C256B6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60472" y="5395115"/>
            <a:ext cx="609690" cy="609690"/>
          </a:xfrm>
          <a:prstGeom prst="rect">
            <a:avLst/>
          </a:prstGeom>
        </p:spPr>
      </p:pic>
      <p:pic>
        <p:nvPicPr>
          <p:cNvPr id="16" name="Рисунок 15">
            <a:hlinkClick r:id="rId12"/>
            <a:extLst>
              <a:ext uri="{FF2B5EF4-FFF2-40B4-BE49-F238E27FC236}">
                <a16:creationId xmlns:a16="http://schemas.microsoft.com/office/drawing/2014/main" id="{D2AD5AF8-38AC-4734-ABA8-CE4BF129C2C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947112" y="5411773"/>
            <a:ext cx="593031" cy="593031"/>
          </a:xfrm>
          <a:prstGeom prst="rect">
            <a:avLst/>
          </a:prstGeom>
        </p:spPr>
      </p:pic>
      <p:pic>
        <p:nvPicPr>
          <p:cNvPr id="17" name="Рисунок 16">
            <a:hlinkClick r:id="rId15"/>
            <a:extLst>
              <a:ext uri="{FF2B5EF4-FFF2-40B4-BE49-F238E27FC236}">
                <a16:creationId xmlns:a16="http://schemas.microsoft.com/office/drawing/2014/main" id="{C47F8E4F-BAB9-429E-ABEA-37349F0B4B8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717093" y="5433834"/>
            <a:ext cx="537446" cy="53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25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6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2">
            <a:extLst>
              <a:ext uri="{FF2B5EF4-FFF2-40B4-BE49-F238E27FC236}">
                <a16:creationId xmlns:a16="http://schemas.microsoft.com/office/drawing/2014/main" id="{AFE7CF8E-DA1C-43BA-94C5-396FA1041DC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79731" y="1"/>
            <a:ext cx="7012270" cy="6858000"/>
          </a:xfrm>
          <a:custGeom>
            <a:avLst/>
            <a:gdLst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2471548 w 5859462"/>
              <a:gd name="connsiteY3" fmla="*/ 6858000 h 6858000"/>
              <a:gd name="connsiteX4" fmla="*/ 2268725 w 5859462"/>
              <a:gd name="connsiteY4" fmla="*/ 6726762 h 6858000"/>
              <a:gd name="connsiteX5" fmla="*/ 14190 w 5859462"/>
              <a:gd name="connsiteY5" fmla="*/ 2733255 h 6858000"/>
              <a:gd name="connsiteX6" fmla="*/ 4036 w 5859462"/>
              <a:gd name="connsiteY6" fmla="*/ 2486951 h 6858000"/>
              <a:gd name="connsiteX7" fmla="*/ 0 w 5859462"/>
              <a:gd name="connsiteY7" fmla="*/ 2261217 h 6858000"/>
              <a:gd name="connsiteX8" fmla="*/ 0 w 5859462"/>
              <a:gd name="connsiteY8" fmla="*/ 2256967 h 6858000"/>
              <a:gd name="connsiteX9" fmla="*/ 1876 w 5859462"/>
              <a:gd name="connsiteY9" fmla="*/ 2049822 h 6858000"/>
              <a:gd name="connsiteX10" fmla="*/ 510221 w 5859462"/>
              <a:gd name="connsiteY10" fmla="*/ 49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2471548 w 5859462"/>
              <a:gd name="connsiteY3" fmla="*/ 6858000 h 6858000"/>
              <a:gd name="connsiteX4" fmla="*/ 2268725 w 5859462"/>
              <a:gd name="connsiteY4" fmla="*/ 6726762 h 6858000"/>
              <a:gd name="connsiteX5" fmla="*/ 14190 w 5859462"/>
              <a:gd name="connsiteY5" fmla="*/ 2733255 h 6858000"/>
              <a:gd name="connsiteX6" fmla="*/ 4036 w 5859462"/>
              <a:gd name="connsiteY6" fmla="*/ 2486951 h 6858000"/>
              <a:gd name="connsiteX7" fmla="*/ 0 w 5859462"/>
              <a:gd name="connsiteY7" fmla="*/ 2261217 h 6858000"/>
              <a:gd name="connsiteX8" fmla="*/ 0 w 5859462"/>
              <a:gd name="connsiteY8" fmla="*/ 2256967 h 6858000"/>
              <a:gd name="connsiteX9" fmla="*/ 1876 w 5859462"/>
              <a:gd name="connsiteY9" fmla="*/ 2049822 h 6858000"/>
              <a:gd name="connsiteX10" fmla="*/ 343692 w 5859462"/>
              <a:gd name="connsiteY10" fmla="*/ 490 h 6858000"/>
              <a:gd name="connsiteX11" fmla="*/ 1773415 w 5859462"/>
              <a:gd name="connsiteY11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2471548 w 5859462"/>
              <a:gd name="connsiteY3" fmla="*/ 6858000 h 6858000"/>
              <a:gd name="connsiteX4" fmla="*/ 2268725 w 5859462"/>
              <a:gd name="connsiteY4" fmla="*/ 6726762 h 6858000"/>
              <a:gd name="connsiteX5" fmla="*/ 14190 w 5859462"/>
              <a:gd name="connsiteY5" fmla="*/ 2733255 h 6858000"/>
              <a:gd name="connsiteX6" fmla="*/ 4036 w 5859462"/>
              <a:gd name="connsiteY6" fmla="*/ 2486951 h 6858000"/>
              <a:gd name="connsiteX7" fmla="*/ 0 w 5859462"/>
              <a:gd name="connsiteY7" fmla="*/ 2261217 h 6858000"/>
              <a:gd name="connsiteX8" fmla="*/ 0 w 5859462"/>
              <a:gd name="connsiteY8" fmla="*/ 2256967 h 6858000"/>
              <a:gd name="connsiteX9" fmla="*/ 1876 w 5859462"/>
              <a:gd name="connsiteY9" fmla="*/ 2049822 h 6858000"/>
              <a:gd name="connsiteX10" fmla="*/ 343692 w 5859462"/>
              <a:gd name="connsiteY10" fmla="*/ 490 h 6858000"/>
              <a:gd name="connsiteX11" fmla="*/ 1773415 w 5859462"/>
              <a:gd name="connsiteY11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2471548 w 5859462"/>
              <a:gd name="connsiteY3" fmla="*/ 6858000 h 6858000"/>
              <a:gd name="connsiteX4" fmla="*/ 2268725 w 5859462"/>
              <a:gd name="connsiteY4" fmla="*/ 6726762 h 6858000"/>
              <a:gd name="connsiteX5" fmla="*/ 14190 w 5859462"/>
              <a:gd name="connsiteY5" fmla="*/ 2733255 h 6858000"/>
              <a:gd name="connsiteX6" fmla="*/ 4036 w 5859462"/>
              <a:gd name="connsiteY6" fmla="*/ 2486951 h 6858000"/>
              <a:gd name="connsiteX7" fmla="*/ 0 w 5859462"/>
              <a:gd name="connsiteY7" fmla="*/ 2261217 h 6858000"/>
              <a:gd name="connsiteX8" fmla="*/ 0 w 5859462"/>
              <a:gd name="connsiteY8" fmla="*/ 2256967 h 6858000"/>
              <a:gd name="connsiteX9" fmla="*/ 1876 w 5859462"/>
              <a:gd name="connsiteY9" fmla="*/ 2049822 h 6858000"/>
              <a:gd name="connsiteX10" fmla="*/ 343692 w 5859462"/>
              <a:gd name="connsiteY10" fmla="*/ 490 h 6858000"/>
              <a:gd name="connsiteX11" fmla="*/ 1773415 w 5859462"/>
              <a:gd name="connsiteY11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2471548 w 5859462"/>
              <a:gd name="connsiteY3" fmla="*/ 6858000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462" h="6858000">
                <a:moveTo>
                  <a:pt x="1773415" y="0"/>
                </a:moveTo>
                <a:lnTo>
                  <a:pt x="5859462" y="0"/>
                </a:lnTo>
                <a:lnTo>
                  <a:pt x="5859462" y="6858000"/>
                </a:lnTo>
                <a:lnTo>
                  <a:pt x="1872445" y="6852804"/>
                </a:lnTo>
                <a:cubicBezTo>
                  <a:pt x="245839" y="5178284"/>
                  <a:pt x="82260" y="3368683"/>
                  <a:pt x="14190" y="2733255"/>
                </a:cubicBezTo>
                <a:cubicBezTo>
                  <a:pt x="9776" y="2647748"/>
                  <a:pt x="6398" y="2565754"/>
                  <a:pt x="4036" y="2486951"/>
                </a:cubicBezTo>
                <a:cubicBezTo>
                  <a:pt x="2691" y="2411706"/>
                  <a:pt x="1345" y="2336462"/>
                  <a:pt x="0" y="2261217"/>
                </a:cubicBezTo>
                <a:lnTo>
                  <a:pt x="0" y="2256967"/>
                </a:lnTo>
                <a:cubicBezTo>
                  <a:pt x="625" y="2187919"/>
                  <a:pt x="1251" y="2118870"/>
                  <a:pt x="1876" y="2049822"/>
                </a:cubicBezTo>
                <a:cubicBezTo>
                  <a:pt x="22846" y="1174420"/>
                  <a:pt x="119731" y="827344"/>
                  <a:pt x="343692" y="490"/>
                </a:cubicBezTo>
                <a:lnTo>
                  <a:pt x="1773415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lang="ru-RU" dirty="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783E791F-E725-49AC-B09D-51F5D43E8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424" y="3886830"/>
            <a:ext cx="4868914" cy="1325563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E5CFEA-5819-4A98-A07E-FBB09C3FF5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4037" y="5211763"/>
            <a:ext cx="5457879" cy="9255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ru-RU" sz="2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FontTx/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ru-RU" dirty="0"/>
              <a:t>ПОДЗАГОЛОВОК ПРЕЗЕНТАЦИИ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4AA595-751F-47F6-94C7-25AC182E64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35" y="2520976"/>
            <a:ext cx="3320675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914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02 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09CCB960-2DCA-4EA5-BE9F-0E2DBDEAF1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5625" y="561975"/>
            <a:ext cx="11080750" cy="57277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2" name="Текст 61">
            <a:extLst>
              <a:ext uri="{FF2B5EF4-FFF2-40B4-BE49-F238E27FC236}">
                <a16:creationId xmlns:a16="http://schemas.microsoft.com/office/drawing/2014/main" id="{FD020223-4295-4C28-97D8-B525E5120A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4792" y="1896389"/>
            <a:ext cx="5342414" cy="255610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lang="ru-RU" sz="5400" b="1" dirty="0">
                <a:solidFill>
                  <a:schemeClr val="bg2"/>
                </a:solidFill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4228020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1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85ACDB68-4EC1-480E-8664-80AED34631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9003" y="6302457"/>
            <a:ext cx="5452241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</p:spTree>
    <p:extLst>
      <p:ext uri="{BB962C8B-B14F-4D97-AF65-F5344CB8AC3E}">
        <p14:creationId xmlns:p14="http://schemas.microsoft.com/office/powerpoint/2010/main" val="20727750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2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5300D1-07D8-8D4A-A87F-5B660DD40A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85ACDB68-4EC1-480E-8664-80AED34631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9003" y="6302457"/>
            <a:ext cx="5452241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5" name="Рисунок 10">
            <a:extLst>
              <a:ext uri="{FF2B5EF4-FFF2-40B4-BE49-F238E27FC236}">
                <a16:creationId xmlns:a16="http://schemas.microsoft.com/office/drawing/2014/main" id="{CEE2E744-7968-432D-B5ED-BE9698E6C00B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4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3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F814FB-2CB1-9D47-B433-E001C933A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697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 2019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1D39C-EDE1-4E23-B22F-ADA7EC6265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3617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39" y="0"/>
            <a:ext cx="1175825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2876"/>
            <a:ext cx="3932237" cy="2085271"/>
          </a:xfrm>
        </p:spPr>
        <p:txBody>
          <a:bodyPr anchor="t">
            <a:noAutofit/>
          </a:bodyPr>
          <a:lstStyle>
            <a:lvl1pPr>
              <a:defRPr sz="4400">
                <a:solidFill>
                  <a:schemeClr val="bg2">
                    <a:lumMod val="25000"/>
                  </a:schemeClr>
                </a:solidFill>
                <a:latin typeface="Circe" panose="020B0502020203020203" pitchFamily="34" charset="-5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204672"/>
            <a:ext cx="3932237" cy="266431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Circe" panose="020B0502020203020203" pitchFamily="34" charset="-5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94A4-619C-4972-9FEF-6AB5DBA7F864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0BF99-B9EA-4E55-BEAB-1357E8FB986E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634" y="168646"/>
            <a:ext cx="744402" cy="532109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8502977" y="2047933"/>
            <a:ext cx="3213755" cy="417189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Circe" panose="020B0502020203020203" pitchFamily="34" charset="-5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64156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790A7-C6B3-4802-AF3E-6B781F757D0B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515-6130-42D7-8390-A17789846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3003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004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 dirty="0">
              <a:latin typeface="Circe" panose="020B0502020203020203" pitchFamily="34" charset="0"/>
            </a:endParaRPr>
          </a:p>
        </p:txBody>
      </p:sp>
      <p:sp>
        <p:nvSpPr>
          <p:cNvPr id="7" name="Рисунок 10">
            <a:extLst>
              <a:ext uri="{FF2B5EF4-FFF2-40B4-BE49-F238E27FC236}">
                <a16:creationId xmlns:a16="http://schemas.microsoft.com/office/drawing/2014/main" id="{F9FC6A3C-35D5-4194-9062-2A592C1311C9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 dirty="0">
              <a:latin typeface="Circe" panose="020B0502020203020203" pitchFamily="34" charset="0"/>
            </a:endParaRPr>
          </a:p>
        </p:txBody>
      </p:sp>
      <p:sp>
        <p:nvSpPr>
          <p:cNvPr id="15" name="Заголовок 55">
            <a:extLst>
              <a:ext uri="{FF2B5EF4-FFF2-40B4-BE49-F238E27FC236}">
                <a16:creationId xmlns:a16="http://schemas.microsoft.com/office/drawing/2014/main" id="{687B8E69-3BC0-E840-9229-2EA1FFEBCF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257" y="601617"/>
            <a:ext cx="10568517" cy="55399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>
                <a:solidFill>
                  <a:schemeClr val="accent2"/>
                </a:solidFill>
                <a:latin typeface="Circe" panose="020B0502020203020203" pitchFamily="34" charset="0"/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9" name="Номер слайда 36">
            <a:extLst>
              <a:ext uri="{FF2B5EF4-FFF2-40B4-BE49-F238E27FC236}">
                <a16:creationId xmlns:a16="http://schemas.microsoft.com/office/drawing/2014/main" id="{8A411ADC-DC8A-EF46-86F6-34B10D2FAF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68676C"/>
                </a:solidFill>
                <a:latin typeface="Circe" panose="020B0502020203020203" pitchFamily="34" charset="0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29495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5" name="Заголовок 55">
            <a:extLst>
              <a:ext uri="{FF2B5EF4-FFF2-40B4-BE49-F238E27FC236}">
                <a16:creationId xmlns:a16="http://schemas.microsoft.com/office/drawing/2014/main" id="{DC51EB6C-31E5-4D99-A2C2-6835AAE5A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937" y="587008"/>
            <a:ext cx="10566837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1" name="Текст 65">
            <a:extLst>
              <a:ext uri="{FF2B5EF4-FFF2-40B4-BE49-F238E27FC236}">
                <a16:creationId xmlns:a16="http://schemas.microsoft.com/office/drawing/2014/main" id="{6CF7A08B-36A1-134F-B2CC-49C6B01DFB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9756" y="1603246"/>
            <a:ext cx="5818044" cy="3034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sem. </a:t>
            </a:r>
            <a:endParaRPr lang="ru-RU" dirty="0"/>
          </a:p>
        </p:txBody>
      </p:sp>
      <p:sp>
        <p:nvSpPr>
          <p:cNvPr id="6" name="Рисунок 10">
            <a:extLst>
              <a:ext uri="{FF2B5EF4-FFF2-40B4-BE49-F238E27FC236}">
                <a16:creationId xmlns:a16="http://schemas.microsoft.com/office/drawing/2014/main" id="{72B767AB-B371-6E4D-A427-A2C5E9BBFBFE}"/>
              </a:ext>
            </a:extLst>
          </p:cNvPr>
          <p:cNvSpPr/>
          <p:nvPr userDrawn="1"/>
        </p:nvSpPr>
        <p:spPr>
          <a:xfrm>
            <a:off x="717000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3188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 2019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515-6130-42D7-8390-A17789846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783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7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9E9698-084A-C847-9CBC-9822A82770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Рисунок 10">
            <a:extLst>
              <a:ext uri="{FF2B5EF4-FFF2-40B4-BE49-F238E27FC236}">
                <a16:creationId xmlns:a16="http://schemas.microsoft.com/office/drawing/2014/main" id="{B0681B2A-E842-442D-8875-53C1EB1F80D7}"/>
              </a:ext>
            </a:extLst>
          </p:cNvPr>
          <p:cNvSpPr/>
          <p:nvPr userDrawn="1"/>
        </p:nvSpPr>
        <p:spPr>
          <a:xfrm>
            <a:off x="677672" y="6155605"/>
            <a:ext cx="1414094" cy="365125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783E791F-E725-49AC-B09D-51F5D43E8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2066" y="2401611"/>
            <a:ext cx="7819700" cy="2054776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E5CFEA-5819-4A98-A07E-FBB09C3FF5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2976" y="6218665"/>
            <a:ext cx="5457879" cy="36512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FontTx/>
              <a:buNone/>
              <a:defRPr/>
            </a:lvl2pPr>
          </a:lstStyle>
          <a:p>
            <a:pPr lvl="0"/>
            <a:r>
              <a:rPr lang="ru-RU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7353827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 2019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515-6130-42D7-8390-A1778984683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4191000" cy="6858000"/>
          </a:xfrm>
          <a:prstGeom prst="rect">
            <a:avLst/>
          </a:prstGeom>
          <a:solidFill>
            <a:srgbClr val="5D0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26F2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363" y="6256986"/>
            <a:ext cx="1072537" cy="31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57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 2019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515-6130-42D7-8390-A17789846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9875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 2019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515-6130-42D7-8390-A17789846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5193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 2019</a:t>
            </a: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515-6130-42D7-8390-A17789846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868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 2019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515-6130-42D7-8390-A17789846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3222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 2019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515-6130-42D7-8390-A17789846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813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 2019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515-6130-42D7-8390-A17789846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177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 2019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515-6130-42D7-8390-A17789846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6685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 2019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515-6130-42D7-8390-A17789846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564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 2019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515-6130-42D7-8390-A17789846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698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8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3BA26A-E8F5-8B44-890A-A6B1E9A17C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9" name="Рисунок 10">
            <a:extLst>
              <a:ext uri="{FF2B5EF4-FFF2-40B4-BE49-F238E27FC236}">
                <a16:creationId xmlns:a16="http://schemas.microsoft.com/office/drawing/2014/main" id="{B0681B2A-E842-442D-8875-53C1EB1F80D7}"/>
              </a:ext>
            </a:extLst>
          </p:cNvPr>
          <p:cNvSpPr/>
          <p:nvPr userDrawn="1"/>
        </p:nvSpPr>
        <p:spPr>
          <a:xfrm>
            <a:off x="677672" y="6155605"/>
            <a:ext cx="1414094" cy="365125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783E791F-E725-49AC-B09D-51F5D43E8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2066" y="2401611"/>
            <a:ext cx="7819700" cy="2054776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E5CFEA-5819-4A98-A07E-FBB09C3FF5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2976" y="6218665"/>
            <a:ext cx="5457879" cy="36512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FontTx/>
              <a:buNone/>
              <a:defRPr/>
            </a:lvl2pPr>
          </a:lstStyle>
          <a:p>
            <a:pPr lvl="0"/>
            <a:r>
              <a:rPr lang="ru-RU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7823112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 2019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515-6130-42D7-8390-A17789846832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363" y="6256986"/>
            <a:ext cx="1072537" cy="31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641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lnSpc>
                <a:spcPct val="70000"/>
              </a:lnSpc>
              <a:defRPr sz="4900">
                <a:solidFill>
                  <a:srgbClr val="0DB04B"/>
                </a:solidFill>
                <a:latin typeface="Circe Bold" panose="020B0602020203020203" pitchFamily="34" charset="-5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 2019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C741B-A96D-4A9B-9E36-5D01AD14F8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921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_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4315" y="208552"/>
            <a:ext cx="9034080" cy="70016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ru-RU" dirty="0"/>
              <a:t>Образец заголовка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64195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003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Circe" panose="020B0502020203020203" pitchFamily="34" charset="77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87825" y="169194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22" name="Рисунок 10">
            <a:extLst>
              <a:ext uri="{FF2B5EF4-FFF2-40B4-BE49-F238E27FC236}">
                <a16:creationId xmlns:a16="http://schemas.microsoft.com/office/drawing/2014/main" id="{64B6D0E5-046B-48CA-BDEE-0186E033ED1B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1" name="Место для вставки изображения">
            <a:extLst>
              <a:ext uri="{FF2B5EF4-FFF2-40B4-BE49-F238E27FC236}">
                <a16:creationId xmlns:a16="http://schemas.microsoft.com/office/drawing/2014/main" id="{C0B95414-FC22-422A-A7E3-76E6EAD3C2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904" y="1905"/>
            <a:ext cx="3563787" cy="6856095"/>
          </a:xfrm>
          <a:custGeom>
            <a:avLst/>
            <a:gdLst>
              <a:gd name="connsiteX0" fmla="*/ 0 w 3600450"/>
              <a:gd name="connsiteY0" fmla="*/ 0 h 6859586"/>
              <a:gd name="connsiteX1" fmla="*/ 2978255 w 3600450"/>
              <a:gd name="connsiteY1" fmla="*/ 1347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0" fmla="*/ 0 w 3600450"/>
              <a:gd name="connsiteY0" fmla="*/ 0 h 6859586"/>
              <a:gd name="connsiteX1" fmla="*/ 2982528 w 3600450"/>
              <a:gd name="connsiteY1" fmla="*/ 1347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00450"/>
              <a:gd name="connsiteY0" fmla="*/ 0 h 6859586"/>
              <a:gd name="connsiteX1" fmla="*/ 3003892 w 3600450"/>
              <a:gd name="connsiteY1" fmla="*/ 5620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00450"/>
              <a:gd name="connsiteY0" fmla="*/ 0 h 6859586"/>
              <a:gd name="connsiteX1" fmla="*/ 3003892 w 3600450"/>
              <a:gd name="connsiteY1" fmla="*/ 5620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00450"/>
              <a:gd name="connsiteY0" fmla="*/ 0 h 6859586"/>
              <a:gd name="connsiteX1" fmla="*/ 3003892 w 3600450"/>
              <a:gd name="connsiteY1" fmla="*/ 5620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5470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592915 w 3630759"/>
              <a:gd name="connsiteY2" fmla="*/ 3002939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592915 w 3630759"/>
              <a:gd name="connsiteY2" fmla="*/ 3002939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618553 w 3630759"/>
              <a:gd name="connsiteY2" fmla="*/ 3007212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618553 w 3630759"/>
              <a:gd name="connsiteY2" fmla="*/ 3007212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8906"/>
              <a:gd name="connsiteY0" fmla="*/ 0 h 6859586"/>
              <a:gd name="connsiteX1" fmla="*/ 3003892 w 3638906"/>
              <a:gd name="connsiteY1" fmla="*/ 5620 h 6859586"/>
              <a:gd name="connsiteX2" fmla="*/ 3618553 w 3638906"/>
              <a:gd name="connsiteY2" fmla="*/ 3007212 h 6859586"/>
              <a:gd name="connsiteX3" fmla="*/ 3600450 w 3638906"/>
              <a:gd name="connsiteY3" fmla="*/ 3416726 h 6859586"/>
              <a:gd name="connsiteX4" fmla="*/ 3638906 w 3638906"/>
              <a:gd name="connsiteY4" fmla="*/ 3458618 h 6859586"/>
              <a:gd name="connsiteX5" fmla="*/ 3630722 w 3638906"/>
              <a:gd name="connsiteY5" fmla="*/ 3857879 h 6859586"/>
              <a:gd name="connsiteX6" fmla="*/ 3025470 w 3638906"/>
              <a:gd name="connsiteY6" fmla="*/ 6859586 h 6859586"/>
              <a:gd name="connsiteX7" fmla="*/ 0 w 3638906"/>
              <a:gd name="connsiteY7" fmla="*/ 6859586 h 6859586"/>
              <a:gd name="connsiteX8" fmla="*/ 0 w 3638906"/>
              <a:gd name="connsiteY8" fmla="*/ 0 h 6859586"/>
              <a:gd name="connsiteX0" fmla="*/ 0 w 3638906"/>
              <a:gd name="connsiteY0" fmla="*/ 0 h 6859586"/>
              <a:gd name="connsiteX1" fmla="*/ 3003892 w 3638906"/>
              <a:gd name="connsiteY1" fmla="*/ 5620 h 6859586"/>
              <a:gd name="connsiteX2" fmla="*/ 3618553 w 3638906"/>
              <a:gd name="connsiteY2" fmla="*/ 3007212 h 6859586"/>
              <a:gd name="connsiteX3" fmla="*/ 3638906 w 3638906"/>
              <a:gd name="connsiteY3" fmla="*/ 3420999 h 6859586"/>
              <a:gd name="connsiteX4" fmla="*/ 3638906 w 3638906"/>
              <a:gd name="connsiteY4" fmla="*/ 3458618 h 6859586"/>
              <a:gd name="connsiteX5" fmla="*/ 3630722 w 3638906"/>
              <a:gd name="connsiteY5" fmla="*/ 3857879 h 6859586"/>
              <a:gd name="connsiteX6" fmla="*/ 3025470 w 3638906"/>
              <a:gd name="connsiteY6" fmla="*/ 6859586 h 6859586"/>
              <a:gd name="connsiteX7" fmla="*/ 0 w 3638906"/>
              <a:gd name="connsiteY7" fmla="*/ 6859586 h 6859586"/>
              <a:gd name="connsiteX8" fmla="*/ 0 w 3638906"/>
              <a:gd name="connsiteY8" fmla="*/ 0 h 6859586"/>
              <a:gd name="connsiteX0" fmla="*/ 74295 w 3638906"/>
              <a:gd name="connsiteY0" fmla="*/ 0 h 6857681"/>
              <a:gd name="connsiteX1" fmla="*/ 3003892 w 3638906"/>
              <a:gd name="connsiteY1" fmla="*/ 3715 h 6857681"/>
              <a:gd name="connsiteX2" fmla="*/ 3618553 w 3638906"/>
              <a:gd name="connsiteY2" fmla="*/ 3005307 h 6857681"/>
              <a:gd name="connsiteX3" fmla="*/ 3638906 w 3638906"/>
              <a:gd name="connsiteY3" fmla="*/ 3419094 h 6857681"/>
              <a:gd name="connsiteX4" fmla="*/ 3638906 w 3638906"/>
              <a:gd name="connsiteY4" fmla="*/ 3456713 h 6857681"/>
              <a:gd name="connsiteX5" fmla="*/ 3630722 w 3638906"/>
              <a:gd name="connsiteY5" fmla="*/ 3855974 h 6857681"/>
              <a:gd name="connsiteX6" fmla="*/ 3025470 w 3638906"/>
              <a:gd name="connsiteY6" fmla="*/ 6857681 h 6857681"/>
              <a:gd name="connsiteX7" fmla="*/ 0 w 3638906"/>
              <a:gd name="connsiteY7" fmla="*/ 6857681 h 6857681"/>
              <a:gd name="connsiteX8" fmla="*/ 74295 w 3638906"/>
              <a:gd name="connsiteY8" fmla="*/ 0 h 6857681"/>
              <a:gd name="connsiteX0" fmla="*/ 0 w 3564611"/>
              <a:gd name="connsiteY0" fmla="*/ 0 h 6857681"/>
              <a:gd name="connsiteX1" fmla="*/ 2929597 w 3564611"/>
              <a:gd name="connsiteY1" fmla="*/ 3715 h 6857681"/>
              <a:gd name="connsiteX2" fmla="*/ 3544258 w 3564611"/>
              <a:gd name="connsiteY2" fmla="*/ 3005307 h 6857681"/>
              <a:gd name="connsiteX3" fmla="*/ 3564611 w 3564611"/>
              <a:gd name="connsiteY3" fmla="*/ 3419094 h 6857681"/>
              <a:gd name="connsiteX4" fmla="*/ 3564611 w 3564611"/>
              <a:gd name="connsiteY4" fmla="*/ 3456713 h 6857681"/>
              <a:gd name="connsiteX5" fmla="*/ 3556427 w 3564611"/>
              <a:gd name="connsiteY5" fmla="*/ 3855974 h 6857681"/>
              <a:gd name="connsiteX6" fmla="*/ 2951175 w 3564611"/>
              <a:gd name="connsiteY6" fmla="*/ 6857681 h 6857681"/>
              <a:gd name="connsiteX7" fmla="*/ 1905 w 3564611"/>
              <a:gd name="connsiteY7" fmla="*/ 6855776 h 6857681"/>
              <a:gd name="connsiteX8" fmla="*/ 0 w 3564611"/>
              <a:gd name="connsiteY8" fmla="*/ 0 h 685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4611" h="6857681">
                <a:moveTo>
                  <a:pt x="0" y="0"/>
                </a:moveTo>
                <a:lnTo>
                  <a:pt x="2929597" y="3715"/>
                </a:lnTo>
                <a:cubicBezTo>
                  <a:pt x="3339889" y="1062708"/>
                  <a:pt x="3492538" y="2021433"/>
                  <a:pt x="3544258" y="3005307"/>
                </a:cubicBezTo>
                <a:lnTo>
                  <a:pt x="3564611" y="3419094"/>
                </a:lnTo>
                <a:lnTo>
                  <a:pt x="3564611" y="3456713"/>
                </a:lnTo>
                <a:cubicBezTo>
                  <a:pt x="3563307" y="3591224"/>
                  <a:pt x="3557731" y="3721463"/>
                  <a:pt x="3556427" y="3855974"/>
                </a:cubicBezTo>
                <a:cubicBezTo>
                  <a:pt x="3520356" y="4853730"/>
                  <a:pt x="3333460" y="5845055"/>
                  <a:pt x="2951175" y="6857681"/>
                </a:cubicBezTo>
                <a:lnTo>
                  <a:pt x="1905" y="6855776"/>
                </a:lnTo>
                <a:lnTo>
                  <a:pt x="0" y="0"/>
                </a:lnTo>
                <a:close/>
              </a:path>
            </a:pathLst>
          </a:custGeom>
        </p:spPr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2CAEF7E2-F274-41E5-8165-73CDAD73B8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87092" y="1530231"/>
            <a:ext cx="5695944" cy="12505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uk-UA" dirty="0"/>
              <a:t/>
            </a:r>
            <a:br>
              <a:rPr lang="uk-UA" dirty="0"/>
            </a:b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13" name="Заголовок 55">
            <a:extLst>
              <a:ext uri="{FF2B5EF4-FFF2-40B4-BE49-F238E27FC236}">
                <a16:creationId xmlns:a16="http://schemas.microsoft.com/office/drawing/2014/main" id="{DEBAD45C-7462-418C-BF8F-06900897EA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7282" y="517490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43717169-EB0C-4342-B402-2897F67647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87092" y="2782834"/>
            <a:ext cx="5695944" cy="2315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2000" dirty="0"/>
              <a:t>Lorem ipsum dolor sit </a:t>
            </a:r>
            <a:r>
              <a:rPr lang="en-US" sz="2000" dirty="0" err="1"/>
              <a:t>amet</a:t>
            </a:r>
            <a:r>
              <a:rPr lang="en-US" sz="2000" dirty="0"/>
              <a:t>, </a:t>
            </a:r>
            <a:r>
              <a:rPr lang="en-US" sz="2000" dirty="0" err="1"/>
              <a:t>consectetuer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. </a:t>
            </a:r>
            <a:r>
              <a:rPr lang="en-US" sz="2000" dirty="0" err="1"/>
              <a:t>Aenean</a:t>
            </a:r>
            <a:r>
              <a:rPr lang="en-US" sz="2000" dirty="0"/>
              <a:t> </a:t>
            </a:r>
            <a:r>
              <a:rPr lang="en-US" sz="2000" dirty="0" err="1"/>
              <a:t>commodo</a:t>
            </a:r>
            <a:r>
              <a:rPr lang="en-US" sz="2000" dirty="0"/>
              <a:t> ligula </a:t>
            </a:r>
            <a:r>
              <a:rPr lang="en-US" sz="2000" dirty="0" err="1"/>
              <a:t>eget</a:t>
            </a:r>
            <a:r>
              <a:rPr lang="en-US" sz="2000" dirty="0"/>
              <a:t> dolor. </a:t>
            </a:r>
            <a:r>
              <a:rPr lang="en-US" sz="2000" dirty="0" err="1"/>
              <a:t>Aenean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. Cum sociis </a:t>
            </a:r>
            <a:r>
              <a:rPr lang="en-US" sz="2000" dirty="0" err="1"/>
              <a:t>natoque</a:t>
            </a:r>
            <a:r>
              <a:rPr lang="en-US" sz="2000" dirty="0"/>
              <a:t> </a:t>
            </a:r>
            <a:r>
              <a:rPr lang="en-US" sz="2000" dirty="0" err="1"/>
              <a:t>penatibus</a:t>
            </a:r>
            <a:r>
              <a:rPr lang="en-US" sz="2000" dirty="0"/>
              <a:t> et </a:t>
            </a:r>
            <a:r>
              <a:rPr lang="en-US" sz="2000" dirty="0" err="1"/>
              <a:t>magnis</a:t>
            </a:r>
            <a:r>
              <a:rPr lang="en-US" sz="2000" dirty="0"/>
              <a:t> dis parturient </a:t>
            </a:r>
            <a:r>
              <a:rPr lang="en-US" sz="2000" dirty="0" err="1"/>
              <a:t>montes</a:t>
            </a:r>
            <a:r>
              <a:rPr lang="en-US" sz="2000" dirty="0"/>
              <a:t>, </a:t>
            </a:r>
            <a:r>
              <a:rPr lang="en-US" sz="2000" dirty="0" err="1"/>
              <a:t>nascetur</a:t>
            </a:r>
            <a:r>
              <a:rPr lang="en-US" sz="2000" dirty="0"/>
              <a:t> </a:t>
            </a:r>
            <a:r>
              <a:rPr lang="en-US" sz="2000" dirty="0" err="1"/>
              <a:t>ridiculus</a:t>
            </a:r>
            <a:r>
              <a:rPr lang="en-US" sz="2000" dirty="0"/>
              <a:t> mus. </a:t>
            </a:r>
            <a:r>
              <a:rPr lang="en-US" sz="2000" dirty="0" err="1"/>
              <a:t>Donec</a:t>
            </a:r>
            <a:r>
              <a:rPr lang="en-US" sz="2000" dirty="0"/>
              <a:t> </a:t>
            </a:r>
            <a:r>
              <a:rPr lang="en-US" sz="2000" dirty="0" err="1"/>
              <a:t>quam</a:t>
            </a:r>
            <a:r>
              <a:rPr lang="en-US" sz="2000" dirty="0"/>
              <a:t> </a:t>
            </a:r>
            <a:r>
              <a:rPr lang="en-US" sz="2000" dirty="0" err="1"/>
              <a:t>felis</a:t>
            </a:r>
            <a:r>
              <a:rPr lang="en-US" sz="2000" dirty="0"/>
              <a:t>, </a:t>
            </a:r>
            <a:r>
              <a:rPr lang="en-US" sz="2000" dirty="0" err="1"/>
              <a:t>ultricies</a:t>
            </a:r>
            <a:r>
              <a:rPr lang="en-US" sz="2000" dirty="0"/>
              <a:t> </a:t>
            </a:r>
            <a:r>
              <a:rPr lang="en-US" sz="2000" dirty="0" err="1"/>
              <a:t>nec</a:t>
            </a:r>
            <a:r>
              <a:rPr lang="en-US" sz="2000" dirty="0"/>
              <a:t>,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eu</a:t>
            </a:r>
            <a:r>
              <a:rPr lang="en-US" sz="2000" dirty="0"/>
              <a:t>, </a:t>
            </a:r>
            <a:r>
              <a:rPr lang="en-US" sz="2000" dirty="0" err="1"/>
              <a:t>pretium</a:t>
            </a:r>
            <a:r>
              <a:rPr lang="en-US" sz="2000" dirty="0"/>
              <a:t> </a:t>
            </a:r>
            <a:r>
              <a:rPr lang="en-US" sz="2000" dirty="0" err="1"/>
              <a:t>quis</a:t>
            </a:r>
            <a:r>
              <a:rPr lang="en-US" sz="2000" dirty="0"/>
              <a:t>, sem. </a:t>
            </a:r>
            <a:endParaRPr lang="ru-RU" sz="2000" dirty="0">
              <a:latin typeface="Circe" panose="020B0502020203020203" pitchFamily="34" charset="-52"/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D37D989-3A8A-4BE4-9909-55EB72E43F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4172" y="6302457"/>
            <a:ext cx="4596456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</p:spTree>
    <p:extLst>
      <p:ext uri="{BB962C8B-B14F-4D97-AF65-F5344CB8AC3E}">
        <p14:creationId xmlns:p14="http://schemas.microsoft.com/office/powerpoint/2010/main" val="23877171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2 Separ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AD36C9-5575-4BED-9948-4CA8C32545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11" y="1217390"/>
            <a:ext cx="6482012" cy="6411790"/>
          </a:xfrm>
          <a:prstGeom prst="rect">
            <a:avLst/>
          </a:prstGeom>
        </p:spPr>
      </p:pic>
      <p:sp>
        <p:nvSpPr>
          <p:cNvPr id="13" name="Текст 54">
            <a:extLst>
              <a:ext uri="{FF2B5EF4-FFF2-40B4-BE49-F238E27FC236}">
                <a16:creationId xmlns:a16="http://schemas.microsoft.com/office/drawing/2014/main" id="{A9928DCC-4360-49FD-ACBE-08D93BE8B8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07844" y="5100394"/>
            <a:ext cx="3456893" cy="9541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sz="1400"/>
            </a:lvl1pPr>
          </a:lstStyle>
          <a:p>
            <a:r>
              <a:rPr lang="en-US" sz="1400" dirty="0" err="1"/>
              <a:t>Nullam</a:t>
            </a:r>
            <a:r>
              <a:rPr lang="en-US" sz="1400" dirty="0"/>
              <a:t> dictum </a:t>
            </a:r>
            <a:r>
              <a:rPr lang="en-US" sz="1400" dirty="0" err="1"/>
              <a:t>felis</a:t>
            </a:r>
            <a:r>
              <a:rPr lang="en-US" sz="1400" dirty="0"/>
              <a:t> </a:t>
            </a:r>
            <a:r>
              <a:rPr lang="en-US" sz="1400" dirty="0" err="1"/>
              <a:t>eu</a:t>
            </a:r>
            <a:r>
              <a:rPr lang="en-US" sz="1400" dirty="0"/>
              <a:t> </a:t>
            </a:r>
            <a:r>
              <a:rPr lang="en-US" sz="1400" dirty="0" err="1"/>
              <a:t>pede</a:t>
            </a:r>
            <a:r>
              <a:rPr lang="en-US" sz="1400" dirty="0"/>
              <a:t> </a:t>
            </a:r>
            <a:r>
              <a:rPr lang="en-US" sz="1400" dirty="0" err="1"/>
              <a:t>mollis</a:t>
            </a:r>
            <a:r>
              <a:rPr lang="en-US" sz="1400" dirty="0"/>
              <a:t> </a:t>
            </a:r>
            <a:r>
              <a:rPr lang="en-US" sz="1400" dirty="0" err="1"/>
              <a:t>pretium</a:t>
            </a:r>
            <a:r>
              <a:rPr lang="en-US" sz="1400" dirty="0"/>
              <a:t>. Integer </a:t>
            </a:r>
            <a:r>
              <a:rPr lang="en-US" sz="1400" dirty="0" err="1"/>
              <a:t>tincidunt</a:t>
            </a:r>
            <a:r>
              <a:rPr lang="en-US" sz="1400" dirty="0"/>
              <a:t>. Cras </a:t>
            </a:r>
            <a:r>
              <a:rPr lang="en-US" sz="1400" dirty="0" err="1"/>
              <a:t>dapibus</a:t>
            </a:r>
            <a:r>
              <a:rPr lang="en-US" sz="1400" dirty="0"/>
              <a:t>. </a:t>
            </a:r>
            <a:r>
              <a:rPr lang="en-US" sz="1400" dirty="0" err="1"/>
              <a:t>Vivamus</a:t>
            </a:r>
            <a:r>
              <a:rPr lang="en-US" sz="1400" dirty="0"/>
              <a:t> </a:t>
            </a:r>
            <a:r>
              <a:rPr lang="en-US" sz="1400" dirty="0" err="1"/>
              <a:t>elementum</a:t>
            </a:r>
            <a:r>
              <a:rPr lang="en-US" sz="1400" dirty="0"/>
              <a:t> semper nisi. </a:t>
            </a:r>
            <a:r>
              <a:rPr lang="en-US" sz="1400" dirty="0" err="1"/>
              <a:t>Aenean</a:t>
            </a:r>
            <a:r>
              <a:rPr lang="en-US" sz="1400" dirty="0"/>
              <a:t> </a:t>
            </a:r>
            <a:r>
              <a:rPr lang="en-US" sz="1400" dirty="0" err="1"/>
              <a:t>vulputate</a:t>
            </a:r>
            <a:r>
              <a:rPr lang="en-US" sz="1400" dirty="0"/>
              <a:t> </a:t>
            </a:r>
            <a:r>
              <a:rPr lang="en-US" sz="1400" dirty="0" err="1"/>
              <a:t>eleifend</a:t>
            </a:r>
            <a:r>
              <a:rPr lang="en-US" sz="1400" dirty="0"/>
              <a:t> </a:t>
            </a:r>
            <a:r>
              <a:rPr lang="en-US" sz="1400" dirty="0" err="1"/>
              <a:t>tellus</a:t>
            </a:r>
            <a:endParaRPr lang="ru-RU" sz="1400" b="1" dirty="0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Текст 61">
            <a:extLst>
              <a:ext uri="{FF2B5EF4-FFF2-40B4-BE49-F238E27FC236}">
                <a16:creationId xmlns:a16="http://schemas.microsoft.com/office/drawing/2014/main" id="{6B4F0204-AC89-467A-9DDD-55B47E0C53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7263" y="3145233"/>
            <a:ext cx="5342414" cy="255610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lang="ru-RU" sz="3600" b="1" dirty="0">
                <a:solidFill>
                  <a:schemeClr val="bg2"/>
                </a:solidFill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</a:t>
            </a:r>
            <a:br>
              <a:rPr lang="en-US" dirty="0"/>
            </a:br>
            <a:r>
              <a:rPr lang="en-US" dirty="0"/>
              <a:t>DOLOR SIT AMET, CONSECTETUER ADIPISCING ELIT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7392E6-F7A4-40BE-B8A9-95343D076C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" t="49747" r="26451"/>
          <a:stretch/>
        </p:blipFill>
        <p:spPr>
          <a:xfrm rot="2242658">
            <a:off x="7436793" y="-480943"/>
            <a:ext cx="6710131" cy="497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27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001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Рисунок 10">
            <a:extLst>
              <a:ext uri="{FF2B5EF4-FFF2-40B4-BE49-F238E27FC236}">
                <a16:creationId xmlns:a16="http://schemas.microsoft.com/office/drawing/2014/main" id="{9B12A555-28E0-4073-9158-0524107F3C3C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27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66" name="Текст 65">
            <a:extLst>
              <a:ext uri="{FF2B5EF4-FFF2-40B4-BE49-F238E27FC236}">
                <a16:creationId xmlns:a16="http://schemas.microsoft.com/office/drawing/2014/main" id="{C12346C9-A789-4F56-A687-AA3BB1EA7F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9272" y="2075580"/>
            <a:ext cx="4736830" cy="27797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endParaRPr lang="ru-RU" dirty="0"/>
          </a:p>
        </p:txBody>
      </p:sp>
      <p:sp>
        <p:nvSpPr>
          <p:cNvPr id="56" name="Заголовок 55">
            <a:extLst>
              <a:ext uri="{FF2B5EF4-FFF2-40B4-BE49-F238E27FC236}">
                <a16:creationId xmlns:a16="http://schemas.microsoft.com/office/drawing/2014/main" id="{5D9DF407-4F18-42A8-95C4-474F66CA7E6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8729" y="517490"/>
            <a:ext cx="6142696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5" name="Место для вставки изображения">
            <a:extLst>
              <a:ext uri="{FF2B5EF4-FFF2-40B4-BE49-F238E27FC236}">
                <a16:creationId xmlns:a16="http://schemas.microsoft.com/office/drawing/2014/main" id="{5219999E-7E6D-4366-A5AC-44066BDD2C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flipH="1">
            <a:off x="6439809" y="5619"/>
            <a:ext cx="5760065" cy="6863003"/>
          </a:xfrm>
          <a:custGeom>
            <a:avLst/>
            <a:gdLst>
              <a:gd name="connsiteX0" fmla="*/ 0 w 3600450"/>
              <a:gd name="connsiteY0" fmla="*/ 0 h 6859586"/>
              <a:gd name="connsiteX1" fmla="*/ 2978255 w 3600450"/>
              <a:gd name="connsiteY1" fmla="*/ 1347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0" fmla="*/ 0 w 3600450"/>
              <a:gd name="connsiteY0" fmla="*/ 0 h 6859586"/>
              <a:gd name="connsiteX1" fmla="*/ 2982528 w 3600450"/>
              <a:gd name="connsiteY1" fmla="*/ 1347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00450"/>
              <a:gd name="connsiteY0" fmla="*/ 0 h 6859586"/>
              <a:gd name="connsiteX1" fmla="*/ 3003892 w 3600450"/>
              <a:gd name="connsiteY1" fmla="*/ 5620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00450"/>
              <a:gd name="connsiteY0" fmla="*/ 0 h 6859586"/>
              <a:gd name="connsiteX1" fmla="*/ 3003892 w 3600450"/>
              <a:gd name="connsiteY1" fmla="*/ 5620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00450"/>
              <a:gd name="connsiteY0" fmla="*/ 0 h 6859586"/>
              <a:gd name="connsiteX1" fmla="*/ 3003892 w 3600450"/>
              <a:gd name="connsiteY1" fmla="*/ 5620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5470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592915 w 3630759"/>
              <a:gd name="connsiteY2" fmla="*/ 3002939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592915 w 3630759"/>
              <a:gd name="connsiteY2" fmla="*/ 3002939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618553 w 3630759"/>
              <a:gd name="connsiteY2" fmla="*/ 3007212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618553 w 3630759"/>
              <a:gd name="connsiteY2" fmla="*/ 3007212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8906"/>
              <a:gd name="connsiteY0" fmla="*/ 0 h 6859586"/>
              <a:gd name="connsiteX1" fmla="*/ 3003892 w 3638906"/>
              <a:gd name="connsiteY1" fmla="*/ 5620 h 6859586"/>
              <a:gd name="connsiteX2" fmla="*/ 3618553 w 3638906"/>
              <a:gd name="connsiteY2" fmla="*/ 3007212 h 6859586"/>
              <a:gd name="connsiteX3" fmla="*/ 3600450 w 3638906"/>
              <a:gd name="connsiteY3" fmla="*/ 3416726 h 6859586"/>
              <a:gd name="connsiteX4" fmla="*/ 3638906 w 3638906"/>
              <a:gd name="connsiteY4" fmla="*/ 3458618 h 6859586"/>
              <a:gd name="connsiteX5" fmla="*/ 3630722 w 3638906"/>
              <a:gd name="connsiteY5" fmla="*/ 3857879 h 6859586"/>
              <a:gd name="connsiteX6" fmla="*/ 3025470 w 3638906"/>
              <a:gd name="connsiteY6" fmla="*/ 6859586 h 6859586"/>
              <a:gd name="connsiteX7" fmla="*/ 0 w 3638906"/>
              <a:gd name="connsiteY7" fmla="*/ 6859586 h 6859586"/>
              <a:gd name="connsiteX8" fmla="*/ 0 w 3638906"/>
              <a:gd name="connsiteY8" fmla="*/ 0 h 6859586"/>
              <a:gd name="connsiteX0" fmla="*/ 0 w 3638906"/>
              <a:gd name="connsiteY0" fmla="*/ 0 h 6859586"/>
              <a:gd name="connsiteX1" fmla="*/ 3003892 w 3638906"/>
              <a:gd name="connsiteY1" fmla="*/ 5620 h 6859586"/>
              <a:gd name="connsiteX2" fmla="*/ 3618553 w 3638906"/>
              <a:gd name="connsiteY2" fmla="*/ 3007212 h 6859586"/>
              <a:gd name="connsiteX3" fmla="*/ 3638906 w 3638906"/>
              <a:gd name="connsiteY3" fmla="*/ 3420999 h 6859586"/>
              <a:gd name="connsiteX4" fmla="*/ 3638906 w 3638906"/>
              <a:gd name="connsiteY4" fmla="*/ 3458618 h 6859586"/>
              <a:gd name="connsiteX5" fmla="*/ 3630722 w 3638906"/>
              <a:gd name="connsiteY5" fmla="*/ 3857879 h 6859586"/>
              <a:gd name="connsiteX6" fmla="*/ 3025470 w 3638906"/>
              <a:gd name="connsiteY6" fmla="*/ 6859586 h 6859586"/>
              <a:gd name="connsiteX7" fmla="*/ 0 w 3638906"/>
              <a:gd name="connsiteY7" fmla="*/ 6859586 h 6859586"/>
              <a:gd name="connsiteX8" fmla="*/ 0 w 3638906"/>
              <a:gd name="connsiteY8" fmla="*/ 0 h 6859586"/>
              <a:gd name="connsiteX0" fmla="*/ 74295 w 3638906"/>
              <a:gd name="connsiteY0" fmla="*/ 0 h 6857681"/>
              <a:gd name="connsiteX1" fmla="*/ 3003892 w 3638906"/>
              <a:gd name="connsiteY1" fmla="*/ 3715 h 6857681"/>
              <a:gd name="connsiteX2" fmla="*/ 3618553 w 3638906"/>
              <a:gd name="connsiteY2" fmla="*/ 3005307 h 6857681"/>
              <a:gd name="connsiteX3" fmla="*/ 3638906 w 3638906"/>
              <a:gd name="connsiteY3" fmla="*/ 3419094 h 6857681"/>
              <a:gd name="connsiteX4" fmla="*/ 3638906 w 3638906"/>
              <a:gd name="connsiteY4" fmla="*/ 3456713 h 6857681"/>
              <a:gd name="connsiteX5" fmla="*/ 3630722 w 3638906"/>
              <a:gd name="connsiteY5" fmla="*/ 3855974 h 6857681"/>
              <a:gd name="connsiteX6" fmla="*/ 3025470 w 3638906"/>
              <a:gd name="connsiteY6" fmla="*/ 6857681 h 6857681"/>
              <a:gd name="connsiteX7" fmla="*/ 0 w 3638906"/>
              <a:gd name="connsiteY7" fmla="*/ 6857681 h 6857681"/>
              <a:gd name="connsiteX8" fmla="*/ 74295 w 3638906"/>
              <a:gd name="connsiteY8" fmla="*/ 0 h 6857681"/>
              <a:gd name="connsiteX0" fmla="*/ 0 w 3564611"/>
              <a:gd name="connsiteY0" fmla="*/ 0 h 6857681"/>
              <a:gd name="connsiteX1" fmla="*/ 2929597 w 3564611"/>
              <a:gd name="connsiteY1" fmla="*/ 3715 h 6857681"/>
              <a:gd name="connsiteX2" fmla="*/ 3544258 w 3564611"/>
              <a:gd name="connsiteY2" fmla="*/ 3005307 h 6857681"/>
              <a:gd name="connsiteX3" fmla="*/ 3564611 w 3564611"/>
              <a:gd name="connsiteY3" fmla="*/ 3419094 h 6857681"/>
              <a:gd name="connsiteX4" fmla="*/ 3564611 w 3564611"/>
              <a:gd name="connsiteY4" fmla="*/ 3456713 h 6857681"/>
              <a:gd name="connsiteX5" fmla="*/ 3556427 w 3564611"/>
              <a:gd name="connsiteY5" fmla="*/ 3855974 h 6857681"/>
              <a:gd name="connsiteX6" fmla="*/ 2951175 w 3564611"/>
              <a:gd name="connsiteY6" fmla="*/ 6857681 h 6857681"/>
              <a:gd name="connsiteX7" fmla="*/ 1905 w 3564611"/>
              <a:gd name="connsiteY7" fmla="*/ 6855776 h 6857681"/>
              <a:gd name="connsiteX8" fmla="*/ 0 w 3564611"/>
              <a:gd name="connsiteY8" fmla="*/ 0 h 6857681"/>
              <a:gd name="connsiteX0" fmla="*/ 2186891 w 5751502"/>
              <a:gd name="connsiteY0" fmla="*/ 0 h 6868305"/>
              <a:gd name="connsiteX1" fmla="*/ 5116488 w 5751502"/>
              <a:gd name="connsiteY1" fmla="*/ 3715 h 6868305"/>
              <a:gd name="connsiteX2" fmla="*/ 5731149 w 5751502"/>
              <a:gd name="connsiteY2" fmla="*/ 3005307 h 6868305"/>
              <a:gd name="connsiteX3" fmla="*/ 5751502 w 5751502"/>
              <a:gd name="connsiteY3" fmla="*/ 3419094 h 6868305"/>
              <a:gd name="connsiteX4" fmla="*/ 5751502 w 5751502"/>
              <a:gd name="connsiteY4" fmla="*/ 3456713 h 6868305"/>
              <a:gd name="connsiteX5" fmla="*/ 5743318 w 5751502"/>
              <a:gd name="connsiteY5" fmla="*/ 3855974 h 6868305"/>
              <a:gd name="connsiteX6" fmla="*/ 5138066 w 5751502"/>
              <a:gd name="connsiteY6" fmla="*/ 6857681 h 6868305"/>
              <a:gd name="connsiteX7" fmla="*/ 0 w 5751502"/>
              <a:gd name="connsiteY7" fmla="*/ 6868305 h 6868305"/>
              <a:gd name="connsiteX8" fmla="*/ 2186891 w 5751502"/>
              <a:gd name="connsiteY8" fmla="*/ 0 h 6868305"/>
              <a:gd name="connsiteX0" fmla="*/ 10602 w 5751502"/>
              <a:gd name="connsiteY0" fmla="*/ 8814 h 6864590"/>
              <a:gd name="connsiteX1" fmla="*/ 5116488 w 5751502"/>
              <a:gd name="connsiteY1" fmla="*/ 0 h 6864590"/>
              <a:gd name="connsiteX2" fmla="*/ 5731149 w 5751502"/>
              <a:gd name="connsiteY2" fmla="*/ 3001592 h 6864590"/>
              <a:gd name="connsiteX3" fmla="*/ 5751502 w 5751502"/>
              <a:gd name="connsiteY3" fmla="*/ 3415379 h 6864590"/>
              <a:gd name="connsiteX4" fmla="*/ 5751502 w 5751502"/>
              <a:gd name="connsiteY4" fmla="*/ 3452998 h 6864590"/>
              <a:gd name="connsiteX5" fmla="*/ 5743318 w 5751502"/>
              <a:gd name="connsiteY5" fmla="*/ 3852259 h 6864590"/>
              <a:gd name="connsiteX6" fmla="*/ 5138066 w 5751502"/>
              <a:gd name="connsiteY6" fmla="*/ 6853966 h 6864590"/>
              <a:gd name="connsiteX7" fmla="*/ 0 w 5751502"/>
              <a:gd name="connsiteY7" fmla="*/ 6864590 h 6864590"/>
              <a:gd name="connsiteX8" fmla="*/ 10602 w 5751502"/>
              <a:gd name="connsiteY8" fmla="*/ 8814 h 686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51502" h="6864590">
                <a:moveTo>
                  <a:pt x="10602" y="8814"/>
                </a:moveTo>
                <a:lnTo>
                  <a:pt x="5116488" y="0"/>
                </a:lnTo>
                <a:cubicBezTo>
                  <a:pt x="5526780" y="1058993"/>
                  <a:pt x="5679429" y="2017718"/>
                  <a:pt x="5731149" y="3001592"/>
                </a:cubicBezTo>
                <a:lnTo>
                  <a:pt x="5751502" y="3415379"/>
                </a:lnTo>
                <a:lnTo>
                  <a:pt x="5751502" y="3452998"/>
                </a:lnTo>
                <a:cubicBezTo>
                  <a:pt x="5750198" y="3587509"/>
                  <a:pt x="5744622" y="3717748"/>
                  <a:pt x="5743318" y="3852259"/>
                </a:cubicBezTo>
                <a:cubicBezTo>
                  <a:pt x="5707247" y="4850015"/>
                  <a:pt x="5520351" y="5841340"/>
                  <a:pt x="5138066" y="6853966"/>
                </a:cubicBezTo>
                <a:lnTo>
                  <a:pt x="0" y="6864590"/>
                </a:lnTo>
                <a:lnTo>
                  <a:pt x="10602" y="8814"/>
                </a:lnTo>
                <a:close/>
              </a:path>
            </a:pathLst>
          </a:custGeom>
        </p:spPr>
      </p:sp>
      <p:sp>
        <p:nvSpPr>
          <p:cNvPr id="62" name="Текст 61">
            <a:extLst>
              <a:ext uri="{FF2B5EF4-FFF2-40B4-BE49-F238E27FC236}">
                <a16:creationId xmlns:a16="http://schemas.microsoft.com/office/drawing/2014/main" id="{8E4AC4AF-7703-4F47-8108-7FAF09E9A35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59272" y="1534568"/>
            <a:ext cx="5966788" cy="34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400" b="1" dirty="0"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dirty="0"/>
              <a:t>ЗАГОЛОВОК</a:t>
            </a:r>
            <a:endParaRPr lang="ru-RU" dirty="0"/>
          </a:p>
        </p:txBody>
      </p:sp>
      <p:sp>
        <p:nvSpPr>
          <p:cNvPr id="68" name="Номер слайда 36">
            <a:extLst>
              <a:ext uri="{FF2B5EF4-FFF2-40B4-BE49-F238E27FC236}">
                <a16:creationId xmlns:a16="http://schemas.microsoft.com/office/drawing/2014/main" id="{BE1E0F57-DDE0-41C6-946D-27BE2A1FD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2453E8F4-4705-4419-B252-EC278CEB1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5152" y="6302457"/>
            <a:ext cx="5452241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</p:spTree>
    <p:extLst>
      <p:ext uri="{BB962C8B-B14F-4D97-AF65-F5344CB8AC3E}">
        <p14:creationId xmlns:p14="http://schemas.microsoft.com/office/powerpoint/2010/main" val="3353902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003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87825" y="169194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22" name="Рисунок 10">
            <a:extLst>
              <a:ext uri="{FF2B5EF4-FFF2-40B4-BE49-F238E27FC236}">
                <a16:creationId xmlns:a16="http://schemas.microsoft.com/office/drawing/2014/main" id="{64B6D0E5-046B-48CA-BDEE-0186E033ED1B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1" name="Место для вставки изображения">
            <a:extLst>
              <a:ext uri="{FF2B5EF4-FFF2-40B4-BE49-F238E27FC236}">
                <a16:creationId xmlns:a16="http://schemas.microsoft.com/office/drawing/2014/main" id="{C0B95414-FC22-422A-A7E3-76E6EAD3C2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904" y="1905"/>
            <a:ext cx="3563787" cy="6856095"/>
          </a:xfrm>
          <a:custGeom>
            <a:avLst/>
            <a:gdLst>
              <a:gd name="connsiteX0" fmla="*/ 0 w 3600450"/>
              <a:gd name="connsiteY0" fmla="*/ 0 h 6859586"/>
              <a:gd name="connsiteX1" fmla="*/ 2978255 w 3600450"/>
              <a:gd name="connsiteY1" fmla="*/ 1347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0" fmla="*/ 0 w 3600450"/>
              <a:gd name="connsiteY0" fmla="*/ 0 h 6859586"/>
              <a:gd name="connsiteX1" fmla="*/ 2982528 w 3600450"/>
              <a:gd name="connsiteY1" fmla="*/ 1347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00450"/>
              <a:gd name="connsiteY0" fmla="*/ 0 h 6859586"/>
              <a:gd name="connsiteX1" fmla="*/ 3003892 w 3600450"/>
              <a:gd name="connsiteY1" fmla="*/ 5620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00450"/>
              <a:gd name="connsiteY0" fmla="*/ 0 h 6859586"/>
              <a:gd name="connsiteX1" fmla="*/ 3003892 w 3600450"/>
              <a:gd name="connsiteY1" fmla="*/ 5620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00450"/>
              <a:gd name="connsiteY0" fmla="*/ 0 h 6859586"/>
              <a:gd name="connsiteX1" fmla="*/ 3003892 w 3600450"/>
              <a:gd name="connsiteY1" fmla="*/ 5620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5470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592915 w 3630759"/>
              <a:gd name="connsiteY2" fmla="*/ 3002939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592915 w 3630759"/>
              <a:gd name="connsiteY2" fmla="*/ 3002939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618553 w 3630759"/>
              <a:gd name="connsiteY2" fmla="*/ 3007212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618553 w 3630759"/>
              <a:gd name="connsiteY2" fmla="*/ 3007212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8906"/>
              <a:gd name="connsiteY0" fmla="*/ 0 h 6859586"/>
              <a:gd name="connsiteX1" fmla="*/ 3003892 w 3638906"/>
              <a:gd name="connsiteY1" fmla="*/ 5620 h 6859586"/>
              <a:gd name="connsiteX2" fmla="*/ 3618553 w 3638906"/>
              <a:gd name="connsiteY2" fmla="*/ 3007212 h 6859586"/>
              <a:gd name="connsiteX3" fmla="*/ 3600450 w 3638906"/>
              <a:gd name="connsiteY3" fmla="*/ 3416726 h 6859586"/>
              <a:gd name="connsiteX4" fmla="*/ 3638906 w 3638906"/>
              <a:gd name="connsiteY4" fmla="*/ 3458618 h 6859586"/>
              <a:gd name="connsiteX5" fmla="*/ 3630722 w 3638906"/>
              <a:gd name="connsiteY5" fmla="*/ 3857879 h 6859586"/>
              <a:gd name="connsiteX6" fmla="*/ 3025470 w 3638906"/>
              <a:gd name="connsiteY6" fmla="*/ 6859586 h 6859586"/>
              <a:gd name="connsiteX7" fmla="*/ 0 w 3638906"/>
              <a:gd name="connsiteY7" fmla="*/ 6859586 h 6859586"/>
              <a:gd name="connsiteX8" fmla="*/ 0 w 3638906"/>
              <a:gd name="connsiteY8" fmla="*/ 0 h 6859586"/>
              <a:gd name="connsiteX0" fmla="*/ 0 w 3638906"/>
              <a:gd name="connsiteY0" fmla="*/ 0 h 6859586"/>
              <a:gd name="connsiteX1" fmla="*/ 3003892 w 3638906"/>
              <a:gd name="connsiteY1" fmla="*/ 5620 h 6859586"/>
              <a:gd name="connsiteX2" fmla="*/ 3618553 w 3638906"/>
              <a:gd name="connsiteY2" fmla="*/ 3007212 h 6859586"/>
              <a:gd name="connsiteX3" fmla="*/ 3638906 w 3638906"/>
              <a:gd name="connsiteY3" fmla="*/ 3420999 h 6859586"/>
              <a:gd name="connsiteX4" fmla="*/ 3638906 w 3638906"/>
              <a:gd name="connsiteY4" fmla="*/ 3458618 h 6859586"/>
              <a:gd name="connsiteX5" fmla="*/ 3630722 w 3638906"/>
              <a:gd name="connsiteY5" fmla="*/ 3857879 h 6859586"/>
              <a:gd name="connsiteX6" fmla="*/ 3025470 w 3638906"/>
              <a:gd name="connsiteY6" fmla="*/ 6859586 h 6859586"/>
              <a:gd name="connsiteX7" fmla="*/ 0 w 3638906"/>
              <a:gd name="connsiteY7" fmla="*/ 6859586 h 6859586"/>
              <a:gd name="connsiteX8" fmla="*/ 0 w 3638906"/>
              <a:gd name="connsiteY8" fmla="*/ 0 h 6859586"/>
              <a:gd name="connsiteX0" fmla="*/ 74295 w 3638906"/>
              <a:gd name="connsiteY0" fmla="*/ 0 h 6857681"/>
              <a:gd name="connsiteX1" fmla="*/ 3003892 w 3638906"/>
              <a:gd name="connsiteY1" fmla="*/ 3715 h 6857681"/>
              <a:gd name="connsiteX2" fmla="*/ 3618553 w 3638906"/>
              <a:gd name="connsiteY2" fmla="*/ 3005307 h 6857681"/>
              <a:gd name="connsiteX3" fmla="*/ 3638906 w 3638906"/>
              <a:gd name="connsiteY3" fmla="*/ 3419094 h 6857681"/>
              <a:gd name="connsiteX4" fmla="*/ 3638906 w 3638906"/>
              <a:gd name="connsiteY4" fmla="*/ 3456713 h 6857681"/>
              <a:gd name="connsiteX5" fmla="*/ 3630722 w 3638906"/>
              <a:gd name="connsiteY5" fmla="*/ 3855974 h 6857681"/>
              <a:gd name="connsiteX6" fmla="*/ 3025470 w 3638906"/>
              <a:gd name="connsiteY6" fmla="*/ 6857681 h 6857681"/>
              <a:gd name="connsiteX7" fmla="*/ 0 w 3638906"/>
              <a:gd name="connsiteY7" fmla="*/ 6857681 h 6857681"/>
              <a:gd name="connsiteX8" fmla="*/ 74295 w 3638906"/>
              <a:gd name="connsiteY8" fmla="*/ 0 h 6857681"/>
              <a:gd name="connsiteX0" fmla="*/ 0 w 3564611"/>
              <a:gd name="connsiteY0" fmla="*/ 0 h 6857681"/>
              <a:gd name="connsiteX1" fmla="*/ 2929597 w 3564611"/>
              <a:gd name="connsiteY1" fmla="*/ 3715 h 6857681"/>
              <a:gd name="connsiteX2" fmla="*/ 3544258 w 3564611"/>
              <a:gd name="connsiteY2" fmla="*/ 3005307 h 6857681"/>
              <a:gd name="connsiteX3" fmla="*/ 3564611 w 3564611"/>
              <a:gd name="connsiteY3" fmla="*/ 3419094 h 6857681"/>
              <a:gd name="connsiteX4" fmla="*/ 3564611 w 3564611"/>
              <a:gd name="connsiteY4" fmla="*/ 3456713 h 6857681"/>
              <a:gd name="connsiteX5" fmla="*/ 3556427 w 3564611"/>
              <a:gd name="connsiteY5" fmla="*/ 3855974 h 6857681"/>
              <a:gd name="connsiteX6" fmla="*/ 2951175 w 3564611"/>
              <a:gd name="connsiteY6" fmla="*/ 6857681 h 6857681"/>
              <a:gd name="connsiteX7" fmla="*/ 1905 w 3564611"/>
              <a:gd name="connsiteY7" fmla="*/ 6855776 h 6857681"/>
              <a:gd name="connsiteX8" fmla="*/ 0 w 3564611"/>
              <a:gd name="connsiteY8" fmla="*/ 0 h 685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4611" h="6857681">
                <a:moveTo>
                  <a:pt x="0" y="0"/>
                </a:moveTo>
                <a:lnTo>
                  <a:pt x="2929597" y="3715"/>
                </a:lnTo>
                <a:cubicBezTo>
                  <a:pt x="3339889" y="1062708"/>
                  <a:pt x="3492538" y="2021433"/>
                  <a:pt x="3544258" y="3005307"/>
                </a:cubicBezTo>
                <a:lnTo>
                  <a:pt x="3564611" y="3419094"/>
                </a:lnTo>
                <a:lnTo>
                  <a:pt x="3564611" y="3456713"/>
                </a:lnTo>
                <a:cubicBezTo>
                  <a:pt x="3563307" y="3591224"/>
                  <a:pt x="3557731" y="3721463"/>
                  <a:pt x="3556427" y="3855974"/>
                </a:cubicBezTo>
                <a:cubicBezTo>
                  <a:pt x="3520356" y="4853730"/>
                  <a:pt x="3333460" y="5845055"/>
                  <a:pt x="2951175" y="6857681"/>
                </a:cubicBezTo>
                <a:lnTo>
                  <a:pt x="1905" y="6855776"/>
                </a:lnTo>
                <a:lnTo>
                  <a:pt x="0" y="0"/>
                </a:lnTo>
                <a:close/>
              </a:path>
            </a:pathLst>
          </a:custGeom>
        </p:spPr>
      </p:sp>
      <p:sp>
        <p:nvSpPr>
          <p:cNvPr id="13" name="Заголовок 55">
            <a:extLst>
              <a:ext uri="{FF2B5EF4-FFF2-40B4-BE49-F238E27FC236}">
                <a16:creationId xmlns:a16="http://schemas.microsoft.com/office/drawing/2014/main" id="{DEBAD45C-7462-418C-BF8F-06900897EA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7282" y="517490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D37D989-3A8A-4BE4-9909-55EB72E43F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4172" y="6302457"/>
            <a:ext cx="4596456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9B0A53AA-F83B-E340-BC22-B3B1B08CA8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87092" y="1530231"/>
            <a:ext cx="5695944" cy="12505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uk-UA" dirty="0"/>
              <a:t/>
            </a:r>
            <a:br>
              <a:rPr lang="uk-UA" dirty="0"/>
            </a:b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16" name="Текст 65">
            <a:extLst>
              <a:ext uri="{FF2B5EF4-FFF2-40B4-BE49-F238E27FC236}">
                <a16:creationId xmlns:a16="http://schemas.microsoft.com/office/drawing/2014/main" id="{148F6034-0CEF-5F4E-88DF-9F37E9352E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7092" y="2823043"/>
            <a:ext cx="5695943" cy="23152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6972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002 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ECC8E9FD-EFA2-4BF0-956D-DC1CF61049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05188"/>
            <a:ext cx="12192000" cy="345281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Номер слайда 36">
            <a:extLst>
              <a:ext uri="{FF2B5EF4-FFF2-40B4-BE49-F238E27FC236}">
                <a16:creationId xmlns:a16="http://schemas.microsoft.com/office/drawing/2014/main" id="{1DACA25F-9084-4231-A4B8-0BB8E0EE9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46A2C911-5392-408F-B61B-6CAF43AFB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6" name="Текст 54">
            <a:extLst>
              <a:ext uri="{FF2B5EF4-FFF2-40B4-BE49-F238E27FC236}">
                <a16:creationId xmlns:a16="http://schemas.microsoft.com/office/drawing/2014/main" id="{43B2A7E1-D726-4BF7-A52C-0611A60649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17" name="Заголовок 55">
            <a:extLst>
              <a:ext uri="{FF2B5EF4-FFF2-40B4-BE49-F238E27FC236}">
                <a16:creationId xmlns:a16="http://schemas.microsoft.com/office/drawing/2014/main" id="{F06845AB-7293-40DF-B414-0A3BA21E30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8" name="Текст 61">
            <a:extLst>
              <a:ext uri="{FF2B5EF4-FFF2-40B4-BE49-F238E27FC236}">
                <a16:creationId xmlns:a16="http://schemas.microsoft.com/office/drawing/2014/main" id="{D9A1D6E2-51B6-4C27-A577-1C614A1E6A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281" y="1561121"/>
            <a:ext cx="9330373" cy="13444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2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DBC195-D468-4278-9269-0DADFC293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92" b="18803"/>
          <a:stretch/>
        </p:blipFill>
        <p:spPr>
          <a:xfrm rot="5400000" flipV="1">
            <a:off x="7843492" y="2509494"/>
            <a:ext cx="6858001" cy="183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063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552324" y="2259248"/>
            <a:ext cx="6061590" cy="1470026"/>
          </a:xfrm>
        </p:spPr>
        <p:txBody>
          <a:bodyPr lIns="0" tIns="0" rIns="0" bIns="0">
            <a:normAutofit/>
          </a:bodyPr>
          <a:lstStyle>
            <a:lvl1pPr>
              <a:lnSpc>
                <a:spcPct val="80000"/>
              </a:lnSpc>
              <a:defRPr sz="3893">
                <a:latin typeface="+mj-lt"/>
              </a:defRPr>
            </a:lvl1pPr>
          </a:lstStyle>
          <a:p>
            <a:r>
              <a:rPr lang="ru-RU" dirty="0"/>
              <a:t>Основной заголовок должен быть кратким</a:t>
            </a:r>
            <a:endParaRPr lang="en-US" dirty="0"/>
          </a:p>
        </p:txBody>
      </p:sp>
      <p:sp>
        <p:nvSpPr>
          <p:cNvPr id="22" name="Текст 21"/>
          <p:cNvSpPr>
            <a:spLocks noGrp="1"/>
          </p:cNvSpPr>
          <p:nvPr>
            <p:ph type="body" sz="quarter" idx="10" hasCustomPrompt="1"/>
          </p:nvPr>
        </p:nvSpPr>
        <p:spPr>
          <a:xfrm>
            <a:off x="552314" y="3873468"/>
            <a:ext cx="5116509" cy="1207364"/>
          </a:xfrm>
        </p:spPr>
        <p:txBody>
          <a:bodyPr lIns="0" tIns="0" rIns="0" bIns="0">
            <a:normAutofit/>
          </a:bodyPr>
          <a:lstStyle>
            <a:lvl1pPr marL="0" indent="0" algn="l">
              <a:defRPr sz="1946" baseline="0"/>
            </a:lvl1pPr>
          </a:lstStyle>
          <a:p>
            <a:pPr lvl="0"/>
            <a:r>
              <a:rPr lang="ru-RU" dirty="0"/>
              <a:t>А подзаголовок презентации может быть сколь угодно длинным</a:t>
            </a:r>
            <a:endParaRPr lang="en-US" dirty="0"/>
          </a:p>
        </p:txBody>
      </p:sp>
      <p:sp>
        <p:nvSpPr>
          <p:cNvPr id="27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552313" y="5593711"/>
            <a:ext cx="4917411" cy="319260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 Иванов</a:t>
            </a:r>
          </a:p>
        </p:txBody>
      </p:sp>
      <p:sp>
        <p:nvSpPr>
          <p:cNvPr id="29" name="Текст 28"/>
          <p:cNvSpPr>
            <a:spLocks noGrp="1"/>
          </p:cNvSpPr>
          <p:nvPr>
            <p:ph type="body" sz="quarter" idx="12" hasCustomPrompt="1"/>
          </p:nvPr>
        </p:nvSpPr>
        <p:spPr>
          <a:xfrm>
            <a:off x="552314" y="5914637"/>
            <a:ext cx="4548825" cy="207868"/>
          </a:xfrm>
        </p:spPr>
        <p:txBody>
          <a:bodyPr anchor="t" anchorCtr="0">
            <a:normAutofit/>
          </a:bodyPr>
          <a:lstStyle>
            <a:lvl1pPr>
              <a:lnSpc>
                <a:spcPct val="70000"/>
              </a:lnSpc>
              <a:defRPr sz="139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Менеджер по развитию</a:t>
            </a:r>
          </a:p>
        </p:txBody>
      </p:sp>
      <p:sp>
        <p:nvSpPr>
          <p:cNvPr id="33" name="Текст 32"/>
          <p:cNvSpPr>
            <a:spLocks noGrp="1"/>
          </p:cNvSpPr>
          <p:nvPr>
            <p:ph type="body" sz="quarter" idx="13" hasCustomPrompt="1"/>
          </p:nvPr>
        </p:nvSpPr>
        <p:spPr>
          <a:xfrm>
            <a:off x="556188" y="6414051"/>
            <a:ext cx="2957509" cy="326887"/>
          </a:xfrm>
        </p:spPr>
        <p:txBody>
          <a:bodyPr>
            <a:normAutofit/>
          </a:bodyPr>
          <a:lstStyle>
            <a:lvl1pPr>
              <a:defRPr sz="1390">
                <a:solidFill>
                  <a:schemeClr val="accent1"/>
                </a:solidFill>
              </a:defRPr>
            </a:lvl1pPr>
          </a:lstStyle>
          <a:p>
            <a:pPr lvl="0"/>
            <a:fld id="{AA017F24-CCC3-42FF-BD82-1C9284883435}" type="datetime1">
              <a:rPr lang="ru-RU" smtClean="0"/>
              <a:t>13.06.2019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980754"/>
      </p:ext>
    </p:extLst>
  </p:cSld>
  <p:clrMapOvr>
    <a:masterClrMapping/>
  </p:clrMapOvr>
  <p:hf sldNum="0" hdr="0" ftr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3" dirty="0"/>
          </a:p>
        </p:txBody>
      </p:sp>
      <p:sp>
        <p:nvSpPr>
          <p:cNvPr id="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552324" y="2259248"/>
            <a:ext cx="6061590" cy="1470026"/>
          </a:xfrm>
        </p:spPr>
        <p:txBody>
          <a:bodyPr lIns="0" tIns="0" rIns="0" bIns="0">
            <a:normAutofit/>
          </a:bodyPr>
          <a:lstStyle>
            <a:lvl1pPr>
              <a:lnSpc>
                <a:spcPct val="80000"/>
              </a:lnSpc>
              <a:defRPr sz="3893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Основной заголовок должен быть кратким</a:t>
            </a:r>
            <a:endParaRPr lang="en-US" dirty="0"/>
          </a:p>
        </p:txBody>
      </p:sp>
      <p:sp>
        <p:nvSpPr>
          <p:cNvPr id="14" name="Текст 21"/>
          <p:cNvSpPr>
            <a:spLocks noGrp="1"/>
          </p:cNvSpPr>
          <p:nvPr>
            <p:ph type="body" sz="quarter" idx="10" hasCustomPrompt="1"/>
          </p:nvPr>
        </p:nvSpPr>
        <p:spPr>
          <a:xfrm>
            <a:off x="552314" y="3873468"/>
            <a:ext cx="5116509" cy="1207364"/>
          </a:xfrm>
        </p:spPr>
        <p:txBody>
          <a:bodyPr lIns="0" tIns="0" rIns="0" bIns="0">
            <a:normAutofit/>
          </a:bodyPr>
          <a:lstStyle>
            <a:lvl1pPr marL="0" indent="0" algn="l">
              <a:defRPr sz="1946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А подзаголовок презентации может быть сколь угодно длинным</a:t>
            </a:r>
            <a:endParaRPr lang="en-US" dirty="0"/>
          </a:p>
        </p:txBody>
      </p:sp>
      <p:sp>
        <p:nvSpPr>
          <p:cNvPr id="21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552313" y="5593711"/>
            <a:ext cx="4917411" cy="31926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 Иванов</a:t>
            </a:r>
          </a:p>
        </p:txBody>
      </p:sp>
      <p:sp>
        <p:nvSpPr>
          <p:cNvPr id="22" name="Текст 28"/>
          <p:cNvSpPr>
            <a:spLocks noGrp="1"/>
          </p:cNvSpPr>
          <p:nvPr>
            <p:ph type="body" sz="quarter" idx="12" hasCustomPrompt="1"/>
          </p:nvPr>
        </p:nvSpPr>
        <p:spPr>
          <a:xfrm>
            <a:off x="552314" y="5914637"/>
            <a:ext cx="4548825" cy="207868"/>
          </a:xfrm>
        </p:spPr>
        <p:txBody>
          <a:bodyPr anchor="t" anchorCtr="0">
            <a:normAutofit/>
          </a:bodyPr>
          <a:lstStyle>
            <a:lvl1pPr>
              <a:lnSpc>
                <a:spcPct val="70000"/>
              </a:lnSpc>
              <a:defRPr sz="139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Менеджер по развитию</a:t>
            </a:r>
          </a:p>
        </p:txBody>
      </p:sp>
      <p:sp>
        <p:nvSpPr>
          <p:cNvPr id="23" name="Текст 32"/>
          <p:cNvSpPr>
            <a:spLocks noGrp="1"/>
          </p:cNvSpPr>
          <p:nvPr>
            <p:ph type="body" sz="quarter" idx="13" hasCustomPrompt="1"/>
          </p:nvPr>
        </p:nvSpPr>
        <p:spPr>
          <a:xfrm>
            <a:off x="556188" y="6414051"/>
            <a:ext cx="2957509" cy="326887"/>
          </a:xfrm>
        </p:spPr>
        <p:txBody>
          <a:bodyPr>
            <a:normAutofit/>
          </a:bodyPr>
          <a:lstStyle>
            <a:lvl1pPr>
              <a:defRPr sz="1390">
                <a:solidFill>
                  <a:schemeClr val="bg1"/>
                </a:solidFill>
              </a:defRPr>
            </a:lvl1pPr>
          </a:lstStyle>
          <a:p>
            <a:pPr lvl="0"/>
            <a:fld id="{AA017F24-CCC3-42FF-BD82-1C9284883435}" type="datetime1">
              <a:rPr lang="ru-RU" smtClean="0"/>
              <a:t>13.06.2019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041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9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7F0E95D-DF97-4BF2-9C6E-C0BAE488D20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783E791F-E725-49AC-B09D-51F5D43E8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2066" y="2401611"/>
            <a:ext cx="7819700" cy="2054776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E5CFEA-5819-4A98-A07E-FBB09C3FF5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2976" y="6218665"/>
            <a:ext cx="5457879" cy="36512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FontTx/>
              <a:buNone/>
              <a:defRPr/>
            </a:lvl2pPr>
          </a:lstStyle>
          <a:p>
            <a:pPr lvl="0"/>
            <a:r>
              <a:rPr lang="ru-RU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9599916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615489" y="656276"/>
            <a:ext cx="4725394" cy="535921"/>
          </a:xfrm>
        </p:spPr>
        <p:txBody>
          <a:bodyPr>
            <a:normAutofit/>
          </a:bodyPr>
          <a:lstStyle>
            <a:lvl1pPr>
              <a:defRPr sz="333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 Слайда</a:t>
            </a:r>
            <a:endParaRPr lang="en-US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631773" y="1223408"/>
            <a:ext cx="4901960" cy="432863"/>
          </a:xfrm>
        </p:spPr>
        <p:txBody>
          <a:bodyPr>
            <a:normAutofit/>
          </a:bodyPr>
          <a:lstStyle>
            <a:lvl1pPr>
              <a:defRPr sz="2085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 Слайда</a:t>
            </a:r>
            <a:endParaRPr lang="en-US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631230" y="2481199"/>
            <a:ext cx="5990059" cy="180750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Основной текст слайда</a:t>
            </a:r>
            <a:endParaRPr lang="en-US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3085772" y="4561459"/>
            <a:ext cx="3670402" cy="1824382"/>
          </a:xfrm>
        </p:spPr>
        <p:txBody>
          <a:bodyPr/>
          <a:lstStyle>
            <a:lvl1pPr marL="0" indent="0">
              <a:defRPr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Здесь может быть важная фраза или цитата, на которую хочет обратить внимание автор</a:t>
            </a:r>
            <a:endParaRPr lang="en-US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12090" y="3296249"/>
            <a:ext cx="2030529" cy="472369"/>
          </a:xfrm>
        </p:spPr>
        <p:txBody>
          <a:bodyPr>
            <a:normAutofit/>
          </a:bodyPr>
          <a:lstStyle>
            <a:lvl1pPr>
              <a:defRPr sz="3059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ТОП-3</a:t>
            </a:r>
            <a:endParaRPr lang="en-US" dirty="0"/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5" hasCustomPrompt="1"/>
          </p:nvPr>
        </p:nvSpPr>
        <p:spPr>
          <a:xfrm>
            <a:off x="8612089" y="3817208"/>
            <a:ext cx="2333777" cy="558801"/>
          </a:xfrm>
        </p:spPr>
        <p:txBody>
          <a:bodyPr>
            <a:normAutofit/>
          </a:bodyPr>
          <a:lstStyle>
            <a:lvl1pPr>
              <a:defRPr sz="834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Крупнейших консалтинговых компаний РФ</a:t>
            </a:r>
          </a:p>
          <a:p>
            <a:pPr lvl="0"/>
            <a:r>
              <a:rPr lang="en-US" dirty="0" err="1"/>
              <a:t>TadViser</a:t>
            </a:r>
            <a:endParaRPr lang="en-US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16" hasCustomPrompt="1"/>
          </p:nvPr>
        </p:nvSpPr>
        <p:spPr>
          <a:xfrm>
            <a:off x="8627540" y="5113715"/>
            <a:ext cx="1374853" cy="367185"/>
          </a:xfrm>
        </p:spPr>
        <p:txBody>
          <a:bodyPr>
            <a:normAutofit/>
          </a:bodyPr>
          <a:lstStyle>
            <a:lvl1pPr>
              <a:defRPr sz="3059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&gt; 2000</a:t>
            </a:r>
          </a:p>
        </p:txBody>
      </p:sp>
      <p:sp>
        <p:nvSpPr>
          <p:cNvPr id="26" name="Текст 25"/>
          <p:cNvSpPr>
            <a:spLocks noGrp="1"/>
          </p:cNvSpPr>
          <p:nvPr>
            <p:ph type="body" sz="quarter" idx="17" hasCustomPrompt="1"/>
          </p:nvPr>
        </p:nvSpPr>
        <p:spPr>
          <a:xfrm>
            <a:off x="8618546" y="5511905"/>
            <a:ext cx="2071463" cy="265043"/>
          </a:xfrm>
        </p:spPr>
        <p:txBody>
          <a:bodyPr>
            <a:normAutofit/>
          </a:bodyPr>
          <a:lstStyle>
            <a:lvl1pPr>
              <a:defRPr sz="834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Проектов в год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20071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615489" y="656276"/>
            <a:ext cx="4725394" cy="535921"/>
          </a:xfrm>
        </p:spPr>
        <p:txBody>
          <a:bodyPr>
            <a:normAutofit/>
          </a:bodyPr>
          <a:lstStyle>
            <a:lvl1pPr>
              <a:defRPr sz="333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 Слайда</a:t>
            </a:r>
            <a:endParaRPr lang="en-US" dirty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631773" y="1223408"/>
            <a:ext cx="4901960" cy="432863"/>
          </a:xfrm>
        </p:spPr>
        <p:txBody>
          <a:bodyPr>
            <a:normAutofit/>
          </a:bodyPr>
          <a:lstStyle>
            <a:lvl1pPr>
              <a:defRPr sz="2085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 Слайда</a:t>
            </a:r>
            <a:endParaRPr lang="en-US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1831640" y="4648804"/>
            <a:ext cx="1694384" cy="1808921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  <a:lvl2pPr>
              <a:defRPr sz="1251">
                <a:latin typeface="+mn-lt"/>
              </a:defRPr>
            </a:lvl2pPr>
          </a:lstStyle>
          <a:p>
            <a:pPr lvl="0"/>
            <a:r>
              <a:rPr lang="ru-RU" dirty="0"/>
              <a:t>Название</a:t>
            </a:r>
          </a:p>
          <a:p>
            <a:pPr lvl="1"/>
            <a:r>
              <a:rPr lang="ru-RU" dirty="0"/>
              <a:t>Текст описания</a:t>
            </a:r>
            <a:endParaRPr lang="en-US" dirty="0"/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4294259" y="4648804"/>
            <a:ext cx="1694384" cy="1808921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  <a:lvl2pPr>
              <a:defRPr sz="1251">
                <a:latin typeface="+mn-lt"/>
              </a:defRPr>
            </a:lvl2pPr>
          </a:lstStyle>
          <a:p>
            <a:pPr lvl="0"/>
            <a:r>
              <a:rPr lang="ru-RU" dirty="0"/>
              <a:t>Название</a:t>
            </a:r>
          </a:p>
          <a:p>
            <a:pPr lvl="1"/>
            <a:r>
              <a:rPr lang="ru-RU" dirty="0"/>
              <a:t>Текст описания</a:t>
            </a:r>
            <a:endParaRPr lang="en-US" dirty="0"/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6724897" y="4648804"/>
            <a:ext cx="1694384" cy="1808921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  <a:lvl2pPr>
              <a:defRPr sz="1251">
                <a:latin typeface="+mn-lt"/>
              </a:defRPr>
            </a:lvl2pPr>
          </a:lstStyle>
          <a:p>
            <a:pPr lvl="0"/>
            <a:r>
              <a:rPr lang="ru-RU" dirty="0"/>
              <a:t>Название</a:t>
            </a:r>
          </a:p>
          <a:p>
            <a:pPr lvl="1"/>
            <a:r>
              <a:rPr lang="ru-RU" dirty="0"/>
              <a:t>Текст описания</a:t>
            </a:r>
            <a:endParaRPr lang="en-US" dirty="0"/>
          </a:p>
        </p:txBody>
      </p:sp>
      <p:sp>
        <p:nvSpPr>
          <p:cNvPr id="12" name="Текст 16"/>
          <p:cNvSpPr>
            <a:spLocks noGrp="1"/>
          </p:cNvSpPr>
          <p:nvPr>
            <p:ph type="body" sz="quarter" idx="15" hasCustomPrompt="1"/>
          </p:nvPr>
        </p:nvSpPr>
        <p:spPr>
          <a:xfrm>
            <a:off x="9770272" y="2896184"/>
            <a:ext cx="2030529" cy="472369"/>
          </a:xfrm>
        </p:spPr>
        <p:txBody>
          <a:bodyPr>
            <a:normAutofit/>
          </a:bodyPr>
          <a:lstStyle>
            <a:lvl1pPr>
              <a:defRPr sz="3059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4 500</a:t>
            </a:r>
            <a:endParaRPr lang="en-US" dirty="0"/>
          </a:p>
        </p:txBody>
      </p:sp>
      <p:sp>
        <p:nvSpPr>
          <p:cNvPr id="13" name="Текст 18"/>
          <p:cNvSpPr>
            <a:spLocks noGrp="1"/>
          </p:cNvSpPr>
          <p:nvPr>
            <p:ph type="body" sz="quarter" idx="16" hasCustomPrompt="1"/>
          </p:nvPr>
        </p:nvSpPr>
        <p:spPr>
          <a:xfrm>
            <a:off x="9810249" y="3473151"/>
            <a:ext cx="2071092" cy="558801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112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Портов </a:t>
            </a:r>
            <a:r>
              <a:rPr lang="ru-RU" dirty="0" err="1"/>
              <a:t>структурированния</a:t>
            </a:r>
            <a:r>
              <a:rPr lang="ru-RU" dirty="0"/>
              <a:t> кабельная система</a:t>
            </a:r>
            <a:endParaRPr lang="en-US" dirty="0"/>
          </a:p>
        </p:txBody>
      </p:sp>
      <p:sp>
        <p:nvSpPr>
          <p:cNvPr id="19" name="Рисунок 18"/>
          <p:cNvSpPr>
            <a:spLocks noGrp="1"/>
          </p:cNvSpPr>
          <p:nvPr>
            <p:ph type="pic" sz="quarter" idx="17"/>
          </p:nvPr>
        </p:nvSpPr>
        <p:spPr>
          <a:xfrm>
            <a:off x="1830516" y="3168937"/>
            <a:ext cx="1136654" cy="1400313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Рисунок 18"/>
          <p:cNvSpPr>
            <a:spLocks noGrp="1"/>
          </p:cNvSpPr>
          <p:nvPr>
            <p:ph type="pic" sz="quarter" idx="18"/>
          </p:nvPr>
        </p:nvSpPr>
        <p:spPr>
          <a:xfrm>
            <a:off x="4317122" y="3168937"/>
            <a:ext cx="1136654" cy="1400313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Рисунок 18"/>
          <p:cNvSpPr>
            <a:spLocks noGrp="1"/>
          </p:cNvSpPr>
          <p:nvPr>
            <p:ph type="pic" sz="quarter" idx="19"/>
          </p:nvPr>
        </p:nvSpPr>
        <p:spPr>
          <a:xfrm>
            <a:off x="6715778" y="3168937"/>
            <a:ext cx="1136654" cy="140031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12142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3" dirty="0"/>
          </a:p>
        </p:txBody>
      </p:sp>
      <p:sp>
        <p:nvSpPr>
          <p:cNvPr id="4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829391" y="2499289"/>
            <a:ext cx="7259298" cy="14700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292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Цветные плашки можно использовать как разделитель глав/тем и под отдельные цитаты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2452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87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3" dirty="0"/>
          </a:p>
        </p:txBody>
      </p:sp>
      <p:sp>
        <p:nvSpPr>
          <p:cNvPr id="4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0253" y="2499289"/>
            <a:ext cx="7259298" cy="14700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292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Цветные плашки можно использовать как разделитель глав/тем и под отдельные цитаты</a:t>
            </a:r>
            <a:endParaRPr lang="en-US" dirty="0"/>
          </a:p>
        </p:txBody>
      </p:sp>
      <p:pic>
        <p:nvPicPr>
          <p:cNvPr id="30" name="Picture 29" descr="logo-VR-2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926" y="6220526"/>
            <a:ext cx="481225" cy="4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8805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3" dirty="0"/>
          </a:p>
        </p:txBody>
      </p:sp>
      <p:sp>
        <p:nvSpPr>
          <p:cNvPr id="4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0253" y="2499289"/>
            <a:ext cx="7259298" cy="14700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292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Цветные плашки можно использовать как разделитель глав/тем и под отдельные цитаты</a:t>
            </a:r>
            <a:endParaRPr lang="en-US" dirty="0"/>
          </a:p>
        </p:txBody>
      </p:sp>
      <p:pic>
        <p:nvPicPr>
          <p:cNvPr id="27" name="Picture 26" descr="logo-VR-2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926" y="6220526"/>
            <a:ext cx="481225" cy="4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885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615489" y="656276"/>
            <a:ext cx="4725394" cy="535921"/>
          </a:xfrm>
        </p:spPr>
        <p:txBody>
          <a:bodyPr>
            <a:normAutofit/>
          </a:bodyPr>
          <a:lstStyle>
            <a:lvl1pPr>
              <a:defRPr sz="333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 Слайда</a:t>
            </a:r>
            <a:endParaRPr lang="en-US" dirty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631773" y="1223408"/>
            <a:ext cx="4901960" cy="432863"/>
          </a:xfrm>
        </p:spPr>
        <p:txBody>
          <a:bodyPr>
            <a:normAutofit/>
          </a:bodyPr>
          <a:lstStyle>
            <a:lvl1pPr>
              <a:defRPr sz="2085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 Слайда</a:t>
            </a:r>
            <a:endParaRPr lang="en-US" dirty="0"/>
          </a:p>
        </p:txBody>
      </p:sp>
      <p:sp>
        <p:nvSpPr>
          <p:cNvPr id="5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1861956" y="2928523"/>
            <a:ext cx="2182110" cy="472036"/>
          </a:xfrm>
        </p:spPr>
        <p:txBody>
          <a:bodyPr/>
          <a:lstStyle>
            <a:lvl1pPr>
              <a:defRPr sz="3893">
                <a:solidFill>
                  <a:schemeClr val="accent1"/>
                </a:solidFill>
                <a:latin typeface="+mj-lt"/>
              </a:defRPr>
            </a:lvl1pPr>
            <a:lvl2pPr>
              <a:defRPr sz="1251" cap="all" baseline="0">
                <a:latin typeface="+mn-lt"/>
              </a:defRPr>
            </a:lvl2pPr>
          </a:lstStyle>
          <a:p>
            <a:pPr lvl="0"/>
            <a:r>
              <a:rPr lang="ru-RU" dirty="0"/>
              <a:t>2 500</a:t>
            </a: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3" hasCustomPrompt="1"/>
          </p:nvPr>
        </p:nvSpPr>
        <p:spPr>
          <a:xfrm>
            <a:off x="1861957" y="4320500"/>
            <a:ext cx="2224753" cy="1920523"/>
          </a:xfrm>
        </p:spPr>
        <p:txBody>
          <a:bodyPr>
            <a:normAutofit/>
          </a:bodyPr>
          <a:lstStyle>
            <a:lvl1pPr>
              <a:defRPr sz="1390"/>
            </a:lvl1pPr>
          </a:lstStyle>
          <a:p>
            <a:pPr lvl="0"/>
            <a:r>
              <a:rPr lang="ru-RU" dirty="0"/>
              <a:t>Текст с описанием</a:t>
            </a:r>
            <a:endParaRPr lang="en-US" dirty="0"/>
          </a:p>
        </p:txBody>
      </p:sp>
      <p:sp>
        <p:nvSpPr>
          <p:cNvPr id="20" name="Текст 17"/>
          <p:cNvSpPr>
            <a:spLocks noGrp="1"/>
          </p:cNvSpPr>
          <p:nvPr>
            <p:ph type="body" sz="quarter" idx="15" hasCustomPrompt="1"/>
          </p:nvPr>
        </p:nvSpPr>
        <p:spPr>
          <a:xfrm>
            <a:off x="5515908" y="4320500"/>
            <a:ext cx="2224753" cy="1920523"/>
          </a:xfrm>
        </p:spPr>
        <p:txBody>
          <a:bodyPr>
            <a:normAutofit/>
          </a:bodyPr>
          <a:lstStyle>
            <a:lvl1pPr>
              <a:defRPr sz="1390"/>
            </a:lvl1pPr>
          </a:lstStyle>
          <a:p>
            <a:pPr lvl="0"/>
            <a:r>
              <a:rPr lang="ru-RU" dirty="0"/>
              <a:t>Текст с описанием</a:t>
            </a:r>
            <a:endParaRPr lang="en-US" dirty="0"/>
          </a:p>
        </p:txBody>
      </p:sp>
      <p:sp>
        <p:nvSpPr>
          <p:cNvPr id="22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9193847" y="4320500"/>
            <a:ext cx="2224753" cy="1920523"/>
          </a:xfrm>
        </p:spPr>
        <p:txBody>
          <a:bodyPr>
            <a:normAutofit/>
          </a:bodyPr>
          <a:lstStyle>
            <a:lvl1pPr>
              <a:defRPr sz="1390"/>
            </a:lvl1pPr>
          </a:lstStyle>
          <a:p>
            <a:pPr lvl="0"/>
            <a:r>
              <a:rPr lang="ru-RU" dirty="0"/>
              <a:t>Текст с описанием</a:t>
            </a:r>
            <a:endParaRPr lang="en-US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18" hasCustomPrompt="1"/>
          </p:nvPr>
        </p:nvSpPr>
        <p:spPr>
          <a:xfrm>
            <a:off x="1879032" y="3560004"/>
            <a:ext cx="2174697" cy="680693"/>
          </a:xfrm>
        </p:spPr>
        <p:txBody>
          <a:bodyPr>
            <a:normAutofit/>
          </a:bodyPr>
          <a:lstStyle>
            <a:lvl1pPr>
              <a:defRPr sz="1251" cap="all" baseline="0"/>
            </a:lvl1pPr>
          </a:lstStyle>
          <a:p>
            <a:pPr lvl="0"/>
            <a:r>
              <a:rPr lang="ru-RU" dirty="0"/>
              <a:t>Текст к цифрам</a:t>
            </a:r>
            <a:endParaRPr lang="en-US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19" hasCustomPrompt="1"/>
          </p:nvPr>
        </p:nvSpPr>
        <p:spPr>
          <a:xfrm>
            <a:off x="5491922" y="2928523"/>
            <a:ext cx="2182110" cy="472036"/>
          </a:xfrm>
        </p:spPr>
        <p:txBody>
          <a:bodyPr/>
          <a:lstStyle>
            <a:lvl1pPr>
              <a:defRPr sz="3893">
                <a:solidFill>
                  <a:schemeClr val="accent1"/>
                </a:solidFill>
                <a:latin typeface="+mj-lt"/>
              </a:defRPr>
            </a:lvl1pPr>
            <a:lvl2pPr>
              <a:defRPr sz="1251" cap="all" baseline="0">
                <a:latin typeface="+mn-lt"/>
              </a:defRPr>
            </a:lvl2pPr>
          </a:lstStyle>
          <a:p>
            <a:pPr lvl="0"/>
            <a:r>
              <a:rPr lang="ru-RU" dirty="0"/>
              <a:t>2 500</a:t>
            </a:r>
          </a:p>
        </p:txBody>
      </p:sp>
      <p:sp>
        <p:nvSpPr>
          <p:cNvPr id="26" name="Текст 23"/>
          <p:cNvSpPr>
            <a:spLocks noGrp="1"/>
          </p:cNvSpPr>
          <p:nvPr>
            <p:ph type="body" sz="quarter" idx="20" hasCustomPrompt="1"/>
          </p:nvPr>
        </p:nvSpPr>
        <p:spPr>
          <a:xfrm>
            <a:off x="5508997" y="3560004"/>
            <a:ext cx="2174697" cy="680693"/>
          </a:xfrm>
        </p:spPr>
        <p:txBody>
          <a:bodyPr>
            <a:normAutofit/>
          </a:bodyPr>
          <a:lstStyle>
            <a:lvl1pPr>
              <a:defRPr sz="1251" cap="all" baseline="0"/>
            </a:lvl1pPr>
          </a:lstStyle>
          <a:p>
            <a:pPr lvl="0"/>
            <a:r>
              <a:rPr lang="ru-RU" dirty="0"/>
              <a:t>Текст к цифрам</a:t>
            </a:r>
            <a:endParaRPr lang="en-US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21" hasCustomPrompt="1"/>
          </p:nvPr>
        </p:nvSpPr>
        <p:spPr>
          <a:xfrm>
            <a:off x="9153869" y="2928523"/>
            <a:ext cx="2182110" cy="472036"/>
          </a:xfrm>
        </p:spPr>
        <p:txBody>
          <a:bodyPr/>
          <a:lstStyle>
            <a:lvl1pPr>
              <a:defRPr sz="3893">
                <a:solidFill>
                  <a:schemeClr val="accent1"/>
                </a:solidFill>
                <a:latin typeface="+mj-lt"/>
              </a:defRPr>
            </a:lvl1pPr>
            <a:lvl2pPr>
              <a:defRPr sz="1251" cap="all" baseline="0">
                <a:latin typeface="+mn-lt"/>
              </a:defRPr>
            </a:lvl2pPr>
          </a:lstStyle>
          <a:p>
            <a:pPr lvl="0"/>
            <a:r>
              <a:rPr lang="ru-RU" dirty="0"/>
              <a:t>2 500</a:t>
            </a:r>
          </a:p>
        </p:txBody>
      </p:sp>
      <p:sp>
        <p:nvSpPr>
          <p:cNvPr id="28" name="Текст 23"/>
          <p:cNvSpPr>
            <a:spLocks noGrp="1"/>
          </p:cNvSpPr>
          <p:nvPr>
            <p:ph type="body" sz="quarter" idx="22" hasCustomPrompt="1"/>
          </p:nvPr>
        </p:nvSpPr>
        <p:spPr>
          <a:xfrm>
            <a:off x="9170945" y="3560004"/>
            <a:ext cx="2174697" cy="680693"/>
          </a:xfrm>
        </p:spPr>
        <p:txBody>
          <a:bodyPr>
            <a:normAutofit/>
          </a:bodyPr>
          <a:lstStyle>
            <a:lvl1pPr>
              <a:defRPr sz="1251" cap="all" baseline="0"/>
            </a:lvl1pPr>
          </a:lstStyle>
          <a:p>
            <a:pPr lvl="0"/>
            <a:r>
              <a:rPr lang="ru-RU" dirty="0"/>
              <a:t>Текст к цифрам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9775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615489" y="656276"/>
            <a:ext cx="4725394" cy="535921"/>
          </a:xfrm>
        </p:spPr>
        <p:txBody>
          <a:bodyPr>
            <a:normAutofit/>
          </a:bodyPr>
          <a:lstStyle>
            <a:lvl1pPr>
              <a:defRPr sz="333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 Слайда</a:t>
            </a:r>
            <a:endParaRPr lang="en-US" dirty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631773" y="1223408"/>
            <a:ext cx="4901960" cy="432863"/>
          </a:xfrm>
        </p:spPr>
        <p:txBody>
          <a:bodyPr>
            <a:normAutofit/>
          </a:bodyPr>
          <a:lstStyle>
            <a:lvl1pPr>
              <a:defRPr sz="2085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 Слайда</a:t>
            </a:r>
            <a:endParaRPr lang="en-US" dirty="0"/>
          </a:p>
        </p:txBody>
      </p:sp>
      <p:sp>
        <p:nvSpPr>
          <p:cNvPr id="5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1894440" y="2553130"/>
            <a:ext cx="3558505" cy="1191485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defRPr sz="2085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Здесь может быть ваша цитата. Здесь может быть ваша цитата</a:t>
            </a:r>
            <a:endParaRPr lang="en-US" dirty="0"/>
          </a:p>
        </p:txBody>
      </p:sp>
      <p:sp>
        <p:nvSpPr>
          <p:cNvPr id="8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1861956" y="4504782"/>
            <a:ext cx="2182110" cy="472036"/>
          </a:xfrm>
        </p:spPr>
        <p:txBody>
          <a:bodyPr/>
          <a:lstStyle>
            <a:lvl1pPr>
              <a:defRPr sz="3893">
                <a:solidFill>
                  <a:schemeClr val="accent1"/>
                </a:solidFill>
                <a:latin typeface="+mj-lt"/>
              </a:defRPr>
            </a:lvl1pPr>
            <a:lvl2pPr>
              <a:defRPr sz="1251" cap="all" baseline="0">
                <a:latin typeface="+mn-lt"/>
              </a:defRPr>
            </a:lvl2pPr>
          </a:lstStyle>
          <a:p>
            <a:pPr lvl="0"/>
            <a:r>
              <a:rPr lang="ru-RU" dirty="0"/>
              <a:t>2 500</a:t>
            </a:r>
          </a:p>
        </p:txBody>
      </p:sp>
      <p:sp>
        <p:nvSpPr>
          <p:cNvPr id="9" name="Текст 23"/>
          <p:cNvSpPr>
            <a:spLocks noGrp="1"/>
          </p:cNvSpPr>
          <p:nvPr>
            <p:ph type="body" sz="quarter" idx="18" hasCustomPrompt="1"/>
          </p:nvPr>
        </p:nvSpPr>
        <p:spPr>
          <a:xfrm>
            <a:off x="1879032" y="5136262"/>
            <a:ext cx="2174697" cy="680693"/>
          </a:xfrm>
        </p:spPr>
        <p:txBody>
          <a:bodyPr>
            <a:normAutofit/>
          </a:bodyPr>
          <a:lstStyle>
            <a:lvl1pPr>
              <a:defRPr sz="125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Текст к цифрам</a:t>
            </a:r>
            <a:endParaRPr lang="en-US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9" hasCustomPrompt="1"/>
          </p:nvPr>
        </p:nvSpPr>
        <p:spPr>
          <a:xfrm>
            <a:off x="6819345" y="2431774"/>
            <a:ext cx="4334403" cy="110480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Основной текст</a:t>
            </a:r>
            <a:endParaRPr lang="en-US" dirty="0"/>
          </a:p>
        </p:txBody>
      </p:sp>
      <p:sp>
        <p:nvSpPr>
          <p:cNvPr id="12" name="Текст 10"/>
          <p:cNvSpPr>
            <a:spLocks noGrp="1"/>
          </p:cNvSpPr>
          <p:nvPr>
            <p:ph type="body" sz="quarter" idx="20" hasCustomPrompt="1"/>
          </p:nvPr>
        </p:nvSpPr>
        <p:spPr>
          <a:xfrm>
            <a:off x="6819345" y="3912016"/>
            <a:ext cx="4334403" cy="1944944"/>
          </a:xfrm>
        </p:spPr>
        <p:txBody>
          <a:bodyPr/>
          <a:lstStyle>
            <a:lvl1pPr>
              <a:defRPr baseline="0"/>
            </a:lvl1pPr>
            <a:lvl3pPr marL="0">
              <a:defRPr>
                <a:solidFill>
                  <a:schemeClr val="tx1"/>
                </a:solidFill>
              </a:defRPr>
            </a:lvl3pPr>
            <a:lvl4pPr marL="381387">
              <a:lnSpc>
                <a:spcPct val="80000"/>
              </a:lnSpc>
              <a:defRPr/>
            </a:lvl4pPr>
          </a:lstStyle>
          <a:p>
            <a:pPr lvl="2"/>
            <a:r>
              <a:rPr lang="ru-RU" dirty="0"/>
              <a:t>Список уровень 1</a:t>
            </a:r>
          </a:p>
          <a:p>
            <a:pPr lvl="2"/>
            <a:r>
              <a:rPr lang="ru-RU" dirty="0"/>
              <a:t>Список уровень 1</a:t>
            </a:r>
          </a:p>
          <a:p>
            <a:pPr lvl="3"/>
            <a:r>
              <a:rPr lang="ru-RU" dirty="0"/>
              <a:t>Список уровень 2</a:t>
            </a:r>
          </a:p>
          <a:p>
            <a:pPr lvl="3"/>
            <a:r>
              <a:rPr lang="ru-RU" dirty="0"/>
              <a:t>Список уровень 2</a:t>
            </a:r>
          </a:p>
          <a:p>
            <a:pPr lvl="3"/>
            <a:r>
              <a:rPr lang="ru-RU" dirty="0"/>
              <a:t>Список уровень 2</a:t>
            </a:r>
            <a:endParaRPr lang="en-US" dirty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21"/>
          </p:nvPr>
        </p:nvSpPr>
        <p:spPr>
          <a:xfrm>
            <a:off x="5645462" y="3929521"/>
            <a:ext cx="1006436" cy="14069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9360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-рисунок со спис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615488" y="656276"/>
            <a:ext cx="7383028" cy="535921"/>
          </a:xfrm>
        </p:spPr>
        <p:txBody>
          <a:bodyPr>
            <a:normAutofit/>
          </a:bodyPr>
          <a:lstStyle>
            <a:lvl1pPr>
              <a:defRPr sz="333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 Слайда</a:t>
            </a:r>
            <a:endParaRPr lang="en-US" dirty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631773" y="1223408"/>
            <a:ext cx="4901960" cy="432863"/>
          </a:xfrm>
        </p:spPr>
        <p:txBody>
          <a:bodyPr>
            <a:normAutofit/>
          </a:bodyPr>
          <a:lstStyle>
            <a:lvl1pPr>
              <a:defRPr sz="2085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 Слайда</a:t>
            </a:r>
            <a:endParaRPr lang="en-US" dirty="0"/>
          </a:p>
        </p:txBody>
      </p:sp>
      <p:pic>
        <p:nvPicPr>
          <p:cNvPr id="12" name="Picture 4" descr="logo-VR-22.png">
            <a:extLst>
              <a:ext uri="{FF2B5EF4-FFF2-40B4-BE49-F238E27FC236}">
                <a16:creationId xmlns:a16="http://schemas.microsoft.com/office/drawing/2014/main" id="{2D5347D0-812B-DB4A-9E83-42D8039E08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15" y="5827648"/>
            <a:ext cx="481945" cy="426784"/>
          </a:xfrm>
          <a:prstGeom prst="rect">
            <a:avLst/>
          </a:prstGeom>
        </p:spPr>
      </p:pic>
      <p:sp>
        <p:nvSpPr>
          <p:cNvPr id="47" name="Параллелограмм 46">
            <a:extLst>
              <a:ext uri="{FF2B5EF4-FFF2-40B4-BE49-F238E27FC236}">
                <a16:creationId xmlns:a16="http://schemas.microsoft.com/office/drawing/2014/main" id="{D85483EF-9165-2547-8E4C-F0E69BAE5123}"/>
              </a:ext>
            </a:extLst>
          </p:cNvPr>
          <p:cNvSpPr/>
          <p:nvPr userDrawn="1"/>
        </p:nvSpPr>
        <p:spPr>
          <a:xfrm>
            <a:off x="5792901" y="1"/>
            <a:ext cx="11188891" cy="6857999"/>
          </a:xfrm>
          <a:prstGeom prst="parallelogram">
            <a:avLst>
              <a:gd name="adj" fmla="val 4279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03"/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BD43B592-2370-634A-9397-E8236576305E}"/>
              </a:ext>
            </a:extLst>
          </p:cNvPr>
          <p:cNvSpPr/>
          <p:nvPr userDrawn="1"/>
        </p:nvSpPr>
        <p:spPr>
          <a:xfrm>
            <a:off x="7998518" y="5432406"/>
            <a:ext cx="462478" cy="3121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03"/>
          </a:p>
        </p:txBody>
      </p:sp>
      <p:sp>
        <p:nvSpPr>
          <p:cNvPr id="49" name="Треугольник 48">
            <a:extLst>
              <a:ext uri="{FF2B5EF4-FFF2-40B4-BE49-F238E27FC236}">
                <a16:creationId xmlns:a16="http://schemas.microsoft.com/office/drawing/2014/main" id="{E997F92B-B38D-7646-837D-869960195924}"/>
              </a:ext>
            </a:extLst>
          </p:cNvPr>
          <p:cNvSpPr/>
          <p:nvPr userDrawn="1"/>
        </p:nvSpPr>
        <p:spPr>
          <a:xfrm rot="5400000">
            <a:off x="8162313" y="5508239"/>
            <a:ext cx="186257" cy="16045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03"/>
          </a:p>
        </p:txBody>
      </p:sp>
      <p:grpSp>
        <p:nvGrpSpPr>
          <p:cNvPr id="50" name="Группа 19">
            <a:extLst>
              <a:ext uri="{FF2B5EF4-FFF2-40B4-BE49-F238E27FC236}">
                <a16:creationId xmlns:a16="http://schemas.microsoft.com/office/drawing/2014/main" id="{0915A216-4553-B547-AA8B-EAB4817D4C59}"/>
              </a:ext>
            </a:extLst>
          </p:cNvPr>
          <p:cNvGrpSpPr/>
          <p:nvPr userDrawn="1"/>
        </p:nvGrpSpPr>
        <p:grpSpPr>
          <a:xfrm>
            <a:off x="9308466" y="-354117"/>
            <a:ext cx="2183803" cy="2149871"/>
            <a:chOff x="6695308" y="1"/>
            <a:chExt cx="1570746" cy="1545220"/>
          </a:xfrm>
        </p:grpSpPr>
        <p:cxnSp>
          <p:nvCxnSpPr>
            <p:cNvPr id="51" name="Прямая соединительная линия 10">
              <a:extLst>
                <a:ext uri="{FF2B5EF4-FFF2-40B4-BE49-F238E27FC236}">
                  <a16:creationId xmlns:a16="http://schemas.microsoft.com/office/drawing/2014/main" id="{34FEAF8F-A5B4-7148-AE34-BE1D8E37D264}"/>
                </a:ext>
              </a:extLst>
            </p:cNvPr>
            <p:cNvCxnSpPr/>
            <p:nvPr userDrawn="1"/>
          </p:nvCxnSpPr>
          <p:spPr>
            <a:xfrm rot="5400000" flipH="1" flipV="1">
              <a:off x="6252577" y="442732"/>
              <a:ext cx="1545220" cy="65975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11">
              <a:extLst>
                <a:ext uri="{FF2B5EF4-FFF2-40B4-BE49-F238E27FC236}">
                  <a16:creationId xmlns:a16="http://schemas.microsoft.com/office/drawing/2014/main" id="{2BCF7D62-314C-514E-91B5-3E69B58F36BE}"/>
                </a:ext>
              </a:extLst>
            </p:cNvPr>
            <p:cNvCxnSpPr/>
            <p:nvPr userDrawn="1"/>
          </p:nvCxnSpPr>
          <p:spPr>
            <a:xfrm rot="5400000" flipH="1" flipV="1">
              <a:off x="6366451" y="442732"/>
              <a:ext cx="1545220" cy="65975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12">
              <a:extLst>
                <a:ext uri="{FF2B5EF4-FFF2-40B4-BE49-F238E27FC236}">
                  <a16:creationId xmlns:a16="http://schemas.microsoft.com/office/drawing/2014/main" id="{93B5701B-B591-1D40-8A83-FAC0DFC2259B}"/>
                </a:ext>
              </a:extLst>
            </p:cNvPr>
            <p:cNvCxnSpPr/>
            <p:nvPr userDrawn="1"/>
          </p:nvCxnSpPr>
          <p:spPr>
            <a:xfrm rot="5400000" flipH="1" flipV="1">
              <a:off x="6480325" y="442732"/>
              <a:ext cx="1545220" cy="65975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13">
              <a:extLst>
                <a:ext uri="{FF2B5EF4-FFF2-40B4-BE49-F238E27FC236}">
                  <a16:creationId xmlns:a16="http://schemas.microsoft.com/office/drawing/2014/main" id="{85A68C1D-7326-5344-9070-A4768A8E5CD3}"/>
                </a:ext>
              </a:extLst>
            </p:cNvPr>
            <p:cNvCxnSpPr/>
            <p:nvPr userDrawn="1"/>
          </p:nvCxnSpPr>
          <p:spPr>
            <a:xfrm rot="5400000" flipH="1" flipV="1">
              <a:off x="6594199" y="442732"/>
              <a:ext cx="1545220" cy="65975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14">
              <a:extLst>
                <a:ext uri="{FF2B5EF4-FFF2-40B4-BE49-F238E27FC236}">
                  <a16:creationId xmlns:a16="http://schemas.microsoft.com/office/drawing/2014/main" id="{C18CCA70-8F6D-AF4D-9D95-70F599644D02}"/>
                </a:ext>
              </a:extLst>
            </p:cNvPr>
            <p:cNvCxnSpPr/>
            <p:nvPr userDrawn="1"/>
          </p:nvCxnSpPr>
          <p:spPr>
            <a:xfrm rot="5400000" flipH="1" flipV="1">
              <a:off x="6708073" y="442732"/>
              <a:ext cx="1545220" cy="65975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15">
              <a:extLst>
                <a:ext uri="{FF2B5EF4-FFF2-40B4-BE49-F238E27FC236}">
                  <a16:creationId xmlns:a16="http://schemas.microsoft.com/office/drawing/2014/main" id="{8589F241-02F8-6A49-A80A-7084439B9349}"/>
                </a:ext>
              </a:extLst>
            </p:cNvPr>
            <p:cNvCxnSpPr/>
            <p:nvPr userDrawn="1"/>
          </p:nvCxnSpPr>
          <p:spPr>
            <a:xfrm rot="5400000" flipH="1" flipV="1">
              <a:off x="6821947" y="442732"/>
              <a:ext cx="1545220" cy="65975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16">
              <a:extLst>
                <a:ext uri="{FF2B5EF4-FFF2-40B4-BE49-F238E27FC236}">
                  <a16:creationId xmlns:a16="http://schemas.microsoft.com/office/drawing/2014/main" id="{8BD54F1B-A30A-D54C-98F0-9C39B2A5F821}"/>
                </a:ext>
              </a:extLst>
            </p:cNvPr>
            <p:cNvCxnSpPr/>
            <p:nvPr userDrawn="1"/>
          </p:nvCxnSpPr>
          <p:spPr>
            <a:xfrm rot="5400000" flipH="1" flipV="1">
              <a:off x="6935821" y="442732"/>
              <a:ext cx="1545220" cy="65975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17">
              <a:extLst>
                <a:ext uri="{FF2B5EF4-FFF2-40B4-BE49-F238E27FC236}">
                  <a16:creationId xmlns:a16="http://schemas.microsoft.com/office/drawing/2014/main" id="{9EE848A4-2400-9B4A-B76C-D720F8DC4A6C}"/>
                </a:ext>
              </a:extLst>
            </p:cNvPr>
            <p:cNvCxnSpPr/>
            <p:nvPr userDrawn="1"/>
          </p:nvCxnSpPr>
          <p:spPr>
            <a:xfrm rot="5400000" flipH="1" flipV="1">
              <a:off x="7049695" y="442732"/>
              <a:ext cx="1545220" cy="65975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18">
              <a:extLst>
                <a:ext uri="{FF2B5EF4-FFF2-40B4-BE49-F238E27FC236}">
                  <a16:creationId xmlns:a16="http://schemas.microsoft.com/office/drawing/2014/main" id="{9BF56B63-4819-BD43-8C8F-FD55A9798DCA}"/>
                </a:ext>
              </a:extLst>
            </p:cNvPr>
            <p:cNvCxnSpPr/>
            <p:nvPr userDrawn="1"/>
          </p:nvCxnSpPr>
          <p:spPr>
            <a:xfrm rot="5400000" flipH="1" flipV="1">
              <a:off x="7163566" y="442732"/>
              <a:ext cx="1545220" cy="65975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Freeform 73">
            <a:extLst>
              <a:ext uri="{FF2B5EF4-FFF2-40B4-BE49-F238E27FC236}">
                <a16:creationId xmlns:a16="http://schemas.microsoft.com/office/drawing/2014/main" id="{8BEE2939-C9BC-1647-9ADD-A28FE3175A4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98517" y="2241829"/>
            <a:ext cx="442979" cy="456652"/>
          </a:xfrm>
          <a:custGeom>
            <a:avLst/>
            <a:gdLst>
              <a:gd name="T0" fmla="*/ 5700 w 5740"/>
              <a:gd name="T1" fmla="*/ 5793 h 6000"/>
              <a:gd name="T2" fmla="*/ 2995 w 5740"/>
              <a:gd name="T3" fmla="*/ 2708 h 6000"/>
              <a:gd name="T4" fmla="*/ 2995 w 5740"/>
              <a:gd name="T5" fmla="*/ 2080 h 6000"/>
              <a:gd name="T6" fmla="*/ 4736 w 5740"/>
              <a:gd name="T7" fmla="*/ 2080 h 6000"/>
              <a:gd name="T8" fmla="*/ 4849 w 5740"/>
              <a:gd name="T9" fmla="*/ 2008 h 6000"/>
              <a:gd name="T10" fmla="*/ 4831 w 5740"/>
              <a:gd name="T11" fmla="*/ 1874 h 6000"/>
              <a:gd name="T12" fmla="*/ 4393 w 5740"/>
              <a:gd name="T13" fmla="*/ 1358 h 6000"/>
              <a:gd name="T14" fmla="*/ 4822 w 5740"/>
              <a:gd name="T15" fmla="*/ 874 h 6000"/>
              <a:gd name="T16" fmla="*/ 4843 w 5740"/>
              <a:gd name="T17" fmla="*/ 740 h 6000"/>
              <a:gd name="T18" fmla="*/ 4729 w 5740"/>
              <a:gd name="T19" fmla="*/ 666 h 6000"/>
              <a:gd name="T20" fmla="*/ 2995 w 5740"/>
              <a:gd name="T21" fmla="*/ 666 h 6000"/>
              <a:gd name="T22" fmla="*/ 2995 w 5740"/>
              <a:gd name="T23" fmla="*/ 541 h 6000"/>
              <a:gd name="T24" fmla="*/ 3163 w 5740"/>
              <a:gd name="T25" fmla="*/ 283 h 6000"/>
              <a:gd name="T26" fmla="*/ 2880 w 5740"/>
              <a:gd name="T27" fmla="*/ 0 h 6000"/>
              <a:gd name="T28" fmla="*/ 2597 w 5740"/>
              <a:gd name="T29" fmla="*/ 283 h 6000"/>
              <a:gd name="T30" fmla="*/ 2745 w 5740"/>
              <a:gd name="T31" fmla="*/ 531 h 6000"/>
              <a:gd name="T32" fmla="*/ 2745 w 5740"/>
              <a:gd name="T33" fmla="*/ 2714 h 6000"/>
              <a:gd name="T34" fmla="*/ 40 w 5740"/>
              <a:gd name="T35" fmla="*/ 5786 h 6000"/>
              <a:gd name="T36" fmla="*/ 20 w 5740"/>
              <a:gd name="T37" fmla="*/ 5920 h 6000"/>
              <a:gd name="T38" fmla="*/ 134 w 5740"/>
              <a:gd name="T39" fmla="*/ 5994 h 6000"/>
              <a:gd name="T40" fmla="*/ 5606 w 5740"/>
              <a:gd name="T41" fmla="*/ 6000 h 6000"/>
              <a:gd name="T42" fmla="*/ 5606 w 5740"/>
              <a:gd name="T43" fmla="*/ 6000 h 6000"/>
              <a:gd name="T44" fmla="*/ 5720 w 5740"/>
              <a:gd name="T45" fmla="*/ 5927 h 6000"/>
              <a:gd name="T46" fmla="*/ 5700 w 5740"/>
              <a:gd name="T47" fmla="*/ 5793 h 6000"/>
              <a:gd name="T48" fmla="*/ 2995 w 5740"/>
              <a:gd name="T49" fmla="*/ 916 h 6000"/>
              <a:gd name="T50" fmla="*/ 4450 w 5740"/>
              <a:gd name="T51" fmla="*/ 916 h 6000"/>
              <a:gd name="T52" fmla="*/ 4135 w 5740"/>
              <a:gd name="T53" fmla="*/ 1271 h 6000"/>
              <a:gd name="T54" fmla="*/ 2995 w 5740"/>
              <a:gd name="T55" fmla="*/ 1271 h 6000"/>
              <a:gd name="T56" fmla="*/ 2995 w 5740"/>
              <a:gd name="T57" fmla="*/ 916 h 6000"/>
              <a:gd name="T58" fmla="*/ 2995 w 5740"/>
              <a:gd name="T59" fmla="*/ 1521 h 6000"/>
              <a:gd name="T60" fmla="*/ 4204 w 5740"/>
              <a:gd name="T61" fmla="*/ 1521 h 6000"/>
              <a:gd name="T62" fmla="*/ 4466 w 5740"/>
              <a:gd name="T63" fmla="*/ 1830 h 6000"/>
              <a:gd name="T64" fmla="*/ 2995 w 5740"/>
              <a:gd name="T65" fmla="*/ 1830 h 6000"/>
              <a:gd name="T66" fmla="*/ 2995 w 5740"/>
              <a:gd name="T67" fmla="*/ 1521 h 6000"/>
              <a:gd name="T68" fmla="*/ 2873 w 5740"/>
              <a:gd name="T69" fmla="*/ 2947 h 6000"/>
              <a:gd name="T70" fmla="*/ 3833 w 5740"/>
              <a:gd name="T71" fmla="*/ 4043 h 6000"/>
              <a:gd name="T72" fmla="*/ 3397 w 5740"/>
              <a:gd name="T73" fmla="*/ 4420 h 6000"/>
              <a:gd name="T74" fmla="*/ 3105 w 5740"/>
              <a:gd name="T75" fmla="*/ 3964 h 6000"/>
              <a:gd name="T76" fmla="*/ 3013 w 5740"/>
              <a:gd name="T77" fmla="*/ 3907 h 6000"/>
              <a:gd name="T78" fmla="*/ 2911 w 5740"/>
              <a:gd name="T79" fmla="*/ 3943 h 6000"/>
              <a:gd name="T80" fmla="*/ 2217 w 5740"/>
              <a:gd name="T81" fmla="*/ 4638 h 6000"/>
              <a:gd name="T82" fmla="*/ 1904 w 5740"/>
              <a:gd name="T83" fmla="*/ 4047 h 6000"/>
              <a:gd name="T84" fmla="*/ 2873 w 5740"/>
              <a:gd name="T85" fmla="*/ 2947 h 6000"/>
              <a:gd name="T86" fmla="*/ 410 w 5740"/>
              <a:gd name="T87" fmla="*/ 5744 h 6000"/>
              <a:gd name="T88" fmla="*/ 1728 w 5740"/>
              <a:gd name="T89" fmla="*/ 4248 h 6000"/>
              <a:gd name="T90" fmla="*/ 2075 w 5740"/>
              <a:gd name="T91" fmla="*/ 4904 h 6000"/>
              <a:gd name="T92" fmla="*/ 2167 w 5740"/>
              <a:gd name="T93" fmla="*/ 4970 h 6000"/>
              <a:gd name="T94" fmla="*/ 2186 w 5740"/>
              <a:gd name="T95" fmla="*/ 4971 h 6000"/>
              <a:gd name="T96" fmla="*/ 2274 w 5740"/>
              <a:gd name="T97" fmla="*/ 4934 h 6000"/>
              <a:gd name="T98" fmla="*/ 2978 w 5740"/>
              <a:gd name="T99" fmla="*/ 4230 h 6000"/>
              <a:gd name="T100" fmla="*/ 3264 w 5740"/>
              <a:gd name="T101" fmla="*/ 4676 h 6000"/>
              <a:gd name="T102" fmla="*/ 3351 w 5740"/>
              <a:gd name="T103" fmla="*/ 4733 h 6000"/>
              <a:gd name="T104" fmla="*/ 3451 w 5740"/>
              <a:gd name="T105" fmla="*/ 4704 h 6000"/>
              <a:gd name="T106" fmla="*/ 3998 w 5740"/>
              <a:gd name="T107" fmla="*/ 4231 h 6000"/>
              <a:gd name="T108" fmla="*/ 5330 w 5740"/>
              <a:gd name="T109" fmla="*/ 5750 h 6000"/>
              <a:gd name="T110" fmla="*/ 410 w 5740"/>
              <a:gd name="T111" fmla="*/ 5744 h 6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740" h="6000">
                <a:moveTo>
                  <a:pt x="5700" y="5793"/>
                </a:moveTo>
                <a:lnTo>
                  <a:pt x="2995" y="2708"/>
                </a:lnTo>
                <a:lnTo>
                  <a:pt x="2995" y="2080"/>
                </a:lnTo>
                <a:lnTo>
                  <a:pt x="4736" y="2080"/>
                </a:lnTo>
                <a:cubicBezTo>
                  <a:pt x="4784" y="2080"/>
                  <a:pt x="4829" y="2052"/>
                  <a:pt x="4849" y="2008"/>
                </a:cubicBezTo>
                <a:cubicBezTo>
                  <a:pt x="4869" y="1963"/>
                  <a:pt x="4862" y="1911"/>
                  <a:pt x="4831" y="1874"/>
                </a:cubicBezTo>
                <a:lnTo>
                  <a:pt x="4393" y="1358"/>
                </a:lnTo>
                <a:lnTo>
                  <a:pt x="4822" y="874"/>
                </a:lnTo>
                <a:cubicBezTo>
                  <a:pt x="4855" y="837"/>
                  <a:pt x="4863" y="785"/>
                  <a:pt x="4843" y="740"/>
                </a:cubicBezTo>
                <a:cubicBezTo>
                  <a:pt x="4823" y="695"/>
                  <a:pt x="4778" y="666"/>
                  <a:pt x="4729" y="666"/>
                </a:cubicBezTo>
                <a:lnTo>
                  <a:pt x="2995" y="666"/>
                </a:lnTo>
                <a:lnTo>
                  <a:pt x="2995" y="541"/>
                </a:lnTo>
                <a:cubicBezTo>
                  <a:pt x="3094" y="497"/>
                  <a:pt x="3163" y="398"/>
                  <a:pt x="3163" y="283"/>
                </a:cubicBezTo>
                <a:cubicBezTo>
                  <a:pt x="3163" y="127"/>
                  <a:pt x="3036" y="0"/>
                  <a:pt x="2880" y="0"/>
                </a:cubicBezTo>
                <a:cubicBezTo>
                  <a:pt x="2724" y="0"/>
                  <a:pt x="2597" y="127"/>
                  <a:pt x="2597" y="283"/>
                </a:cubicBezTo>
                <a:cubicBezTo>
                  <a:pt x="2597" y="390"/>
                  <a:pt x="2657" y="483"/>
                  <a:pt x="2745" y="531"/>
                </a:cubicBezTo>
                <a:lnTo>
                  <a:pt x="2745" y="2714"/>
                </a:lnTo>
                <a:lnTo>
                  <a:pt x="40" y="5786"/>
                </a:lnTo>
                <a:cubicBezTo>
                  <a:pt x="7" y="5823"/>
                  <a:pt x="0" y="5876"/>
                  <a:pt x="20" y="5920"/>
                </a:cubicBezTo>
                <a:cubicBezTo>
                  <a:pt x="40" y="5965"/>
                  <a:pt x="84" y="5994"/>
                  <a:pt x="134" y="5994"/>
                </a:cubicBezTo>
                <a:lnTo>
                  <a:pt x="5606" y="6000"/>
                </a:lnTo>
                <a:lnTo>
                  <a:pt x="5606" y="6000"/>
                </a:lnTo>
                <a:cubicBezTo>
                  <a:pt x="5655" y="6000"/>
                  <a:pt x="5700" y="5971"/>
                  <a:pt x="5720" y="5927"/>
                </a:cubicBezTo>
                <a:cubicBezTo>
                  <a:pt x="5740" y="5882"/>
                  <a:pt x="5733" y="5830"/>
                  <a:pt x="5700" y="5793"/>
                </a:cubicBezTo>
                <a:close/>
                <a:moveTo>
                  <a:pt x="2995" y="916"/>
                </a:moveTo>
                <a:lnTo>
                  <a:pt x="4450" y="916"/>
                </a:lnTo>
                <a:lnTo>
                  <a:pt x="4135" y="1271"/>
                </a:lnTo>
                <a:lnTo>
                  <a:pt x="2995" y="1271"/>
                </a:lnTo>
                <a:lnTo>
                  <a:pt x="2995" y="916"/>
                </a:lnTo>
                <a:close/>
                <a:moveTo>
                  <a:pt x="2995" y="1521"/>
                </a:moveTo>
                <a:lnTo>
                  <a:pt x="4204" y="1521"/>
                </a:lnTo>
                <a:lnTo>
                  <a:pt x="4466" y="1830"/>
                </a:lnTo>
                <a:lnTo>
                  <a:pt x="2995" y="1830"/>
                </a:lnTo>
                <a:lnTo>
                  <a:pt x="2995" y="1521"/>
                </a:lnTo>
                <a:close/>
                <a:moveTo>
                  <a:pt x="2873" y="2947"/>
                </a:moveTo>
                <a:lnTo>
                  <a:pt x="3833" y="4043"/>
                </a:lnTo>
                <a:lnTo>
                  <a:pt x="3397" y="4420"/>
                </a:lnTo>
                <a:lnTo>
                  <a:pt x="3105" y="3964"/>
                </a:lnTo>
                <a:cubicBezTo>
                  <a:pt x="3085" y="3932"/>
                  <a:pt x="3051" y="3911"/>
                  <a:pt x="3013" y="3907"/>
                </a:cubicBezTo>
                <a:cubicBezTo>
                  <a:pt x="2976" y="3903"/>
                  <a:pt x="2938" y="3916"/>
                  <a:pt x="2911" y="3943"/>
                </a:cubicBezTo>
                <a:lnTo>
                  <a:pt x="2217" y="4638"/>
                </a:lnTo>
                <a:lnTo>
                  <a:pt x="1904" y="4047"/>
                </a:lnTo>
                <a:lnTo>
                  <a:pt x="2873" y="2947"/>
                </a:lnTo>
                <a:close/>
                <a:moveTo>
                  <a:pt x="410" y="5744"/>
                </a:moveTo>
                <a:lnTo>
                  <a:pt x="1728" y="4248"/>
                </a:lnTo>
                <a:lnTo>
                  <a:pt x="2075" y="4904"/>
                </a:lnTo>
                <a:cubicBezTo>
                  <a:pt x="2094" y="4939"/>
                  <a:pt x="2128" y="4964"/>
                  <a:pt x="2167" y="4970"/>
                </a:cubicBezTo>
                <a:cubicBezTo>
                  <a:pt x="2173" y="4970"/>
                  <a:pt x="2180" y="4971"/>
                  <a:pt x="2186" y="4971"/>
                </a:cubicBezTo>
                <a:cubicBezTo>
                  <a:pt x="2219" y="4971"/>
                  <a:pt x="2251" y="4958"/>
                  <a:pt x="2274" y="4934"/>
                </a:cubicBezTo>
                <a:lnTo>
                  <a:pt x="2978" y="4230"/>
                </a:lnTo>
                <a:lnTo>
                  <a:pt x="3264" y="4676"/>
                </a:lnTo>
                <a:cubicBezTo>
                  <a:pt x="3283" y="4707"/>
                  <a:pt x="3315" y="4728"/>
                  <a:pt x="3351" y="4733"/>
                </a:cubicBezTo>
                <a:cubicBezTo>
                  <a:pt x="3387" y="4738"/>
                  <a:pt x="3423" y="4727"/>
                  <a:pt x="3451" y="4704"/>
                </a:cubicBezTo>
                <a:lnTo>
                  <a:pt x="3998" y="4231"/>
                </a:lnTo>
                <a:lnTo>
                  <a:pt x="5330" y="5750"/>
                </a:lnTo>
                <a:lnTo>
                  <a:pt x="410" y="5744"/>
                </a:lnTo>
                <a:close/>
              </a:path>
            </a:pathLst>
          </a:custGeom>
          <a:solidFill>
            <a:schemeClr val="bg1"/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127129" tIns="63564" rIns="127129" bIns="63564" numCol="1" anchor="t" anchorCtr="0" compatLnSpc="1">
            <a:prstTxWarp prst="textNoShape">
              <a:avLst/>
            </a:prstTxWarp>
          </a:bodyPr>
          <a:lstStyle/>
          <a:p>
            <a:endParaRPr lang="en-US" sz="2503"/>
          </a:p>
        </p:txBody>
      </p:sp>
      <p:grpSp>
        <p:nvGrpSpPr>
          <p:cNvPr id="20" name="Group 1046">
            <a:extLst>
              <a:ext uri="{FF2B5EF4-FFF2-40B4-BE49-F238E27FC236}">
                <a16:creationId xmlns:a16="http://schemas.microsoft.com/office/drawing/2014/main" id="{A1B18B66-1C9B-EF49-A6E8-D309B9282627}"/>
              </a:ext>
            </a:extLst>
          </p:cNvPr>
          <p:cNvGrpSpPr/>
          <p:nvPr userDrawn="1"/>
        </p:nvGrpSpPr>
        <p:grpSpPr>
          <a:xfrm>
            <a:off x="4294920" y="2239253"/>
            <a:ext cx="419351" cy="419656"/>
            <a:chOff x="7154863" y="2547938"/>
            <a:chExt cx="485774" cy="485775"/>
          </a:xfrm>
          <a:solidFill>
            <a:srgbClr val="333B4B"/>
          </a:solidFill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F464C3F9-FEBB-3C4B-8C65-DDC727124E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7925" y="2921000"/>
              <a:ext cx="80962" cy="80962"/>
            </a:xfrm>
            <a:custGeom>
              <a:avLst/>
              <a:gdLst>
                <a:gd name="T0" fmla="*/ 569 w 1138"/>
                <a:gd name="T1" fmla="*/ 0 h 1138"/>
                <a:gd name="T2" fmla="*/ 0 w 1138"/>
                <a:gd name="T3" fmla="*/ 569 h 1138"/>
                <a:gd name="T4" fmla="*/ 569 w 1138"/>
                <a:gd name="T5" fmla="*/ 1138 h 1138"/>
                <a:gd name="T6" fmla="*/ 1138 w 1138"/>
                <a:gd name="T7" fmla="*/ 569 h 1138"/>
                <a:gd name="T8" fmla="*/ 569 w 1138"/>
                <a:gd name="T9" fmla="*/ 0 h 1138"/>
                <a:gd name="T10" fmla="*/ 569 w 1138"/>
                <a:gd name="T11" fmla="*/ 911 h 1138"/>
                <a:gd name="T12" fmla="*/ 227 w 1138"/>
                <a:gd name="T13" fmla="*/ 569 h 1138"/>
                <a:gd name="T14" fmla="*/ 569 w 1138"/>
                <a:gd name="T15" fmla="*/ 228 h 1138"/>
                <a:gd name="T16" fmla="*/ 910 w 1138"/>
                <a:gd name="T17" fmla="*/ 569 h 1138"/>
                <a:gd name="T18" fmla="*/ 569 w 1138"/>
                <a:gd name="T19" fmla="*/ 911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38" h="1138">
                  <a:moveTo>
                    <a:pt x="569" y="0"/>
                  </a:moveTo>
                  <a:cubicBezTo>
                    <a:pt x="255" y="0"/>
                    <a:pt x="0" y="256"/>
                    <a:pt x="0" y="569"/>
                  </a:cubicBezTo>
                  <a:cubicBezTo>
                    <a:pt x="0" y="883"/>
                    <a:pt x="255" y="1138"/>
                    <a:pt x="569" y="1138"/>
                  </a:cubicBezTo>
                  <a:cubicBezTo>
                    <a:pt x="882" y="1138"/>
                    <a:pt x="1138" y="883"/>
                    <a:pt x="1138" y="569"/>
                  </a:cubicBezTo>
                  <a:cubicBezTo>
                    <a:pt x="1138" y="256"/>
                    <a:pt x="882" y="0"/>
                    <a:pt x="569" y="0"/>
                  </a:cubicBezTo>
                  <a:close/>
                  <a:moveTo>
                    <a:pt x="569" y="911"/>
                  </a:moveTo>
                  <a:cubicBezTo>
                    <a:pt x="380" y="911"/>
                    <a:pt x="227" y="758"/>
                    <a:pt x="227" y="569"/>
                  </a:cubicBezTo>
                  <a:cubicBezTo>
                    <a:pt x="227" y="381"/>
                    <a:pt x="380" y="228"/>
                    <a:pt x="569" y="228"/>
                  </a:cubicBezTo>
                  <a:cubicBezTo>
                    <a:pt x="757" y="228"/>
                    <a:pt x="910" y="381"/>
                    <a:pt x="910" y="569"/>
                  </a:cubicBezTo>
                  <a:cubicBezTo>
                    <a:pt x="910" y="758"/>
                    <a:pt x="757" y="911"/>
                    <a:pt x="569" y="9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503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BA6780A8-C56A-624E-AF03-265E6E04EF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67575" y="2628900"/>
              <a:ext cx="373062" cy="404812"/>
            </a:xfrm>
            <a:custGeom>
              <a:avLst/>
              <a:gdLst>
                <a:gd name="T0" fmla="*/ 5006 w 5234"/>
                <a:gd name="T1" fmla="*/ 228 h 5689"/>
                <a:gd name="T2" fmla="*/ 3641 w 5234"/>
                <a:gd name="T3" fmla="*/ 0 h 5689"/>
                <a:gd name="T4" fmla="*/ 3413 w 5234"/>
                <a:gd name="T5" fmla="*/ 3300 h 5689"/>
                <a:gd name="T6" fmla="*/ 3755 w 5234"/>
                <a:gd name="T7" fmla="*/ 3414 h 5689"/>
                <a:gd name="T8" fmla="*/ 3755 w 5234"/>
                <a:gd name="T9" fmla="*/ 3186 h 5689"/>
                <a:gd name="T10" fmla="*/ 3641 w 5234"/>
                <a:gd name="T11" fmla="*/ 2959 h 5689"/>
                <a:gd name="T12" fmla="*/ 3868 w 5234"/>
                <a:gd name="T13" fmla="*/ 2845 h 5689"/>
                <a:gd name="T14" fmla="*/ 3641 w 5234"/>
                <a:gd name="T15" fmla="*/ 2731 h 5689"/>
                <a:gd name="T16" fmla="*/ 3982 w 5234"/>
                <a:gd name="T17" fmla="*/ 2504 h 5689"/>
                <a:gd name="T18" fmla="*/ 3982 w 5234"/>
                <a:gd name="T19" fmla="*/ 2276 h 5689"/>
                <a:gd name="T20" fmla="*/ 3641 w 5234"/>
                <a:gd name="T21" fmla="*/ 2048 h 5689"/>
                <a:gd name="T22" fmla="*/ 3868 w 5234"/>
                <a:gd name="T23" fmla="*/ 1935 h 5689"/>
                <a:gd name="T24" fmla="*/ 3641 w 5234"/>
                <a:gd name="T25" fmla="*/ 1821 h 5689"/>
                <a:gd name="T26" fmla="*/ 3755 w 5234"/>
                <a:gd name="T27" fmla="*/ 1593 h 5689"/>
                <a:gd name="T28" fmla="*/ 3755 w 5234"/>
                <a:gd name="T29" fmla="*/ 1366 h 5689"/>
                <a:gd name="T30" fmla="*/ 3641 w 5234"/>
                <a:gd name="T31" fmla="*/ 1138 h 5689"/>
                <a:gd name="T32" fmla="*/ 3868 w 5234"/>
                <a:gd name="T33" fmla="*/ 1024 h 5689"/>
                <a:gd name="T34" fmla="*/ 3641 w 5234"/>
                <a:gd name="T35" fmla="*/ 911 h 5689"/>
                <a:gd name="T36" fmla="*/ 3982 w 5234"/>
                <a:gd name="T37" fmla="*/ 683 h 5689"/>
                <a:gd name="T38" fmla="*/ 3982 w 5234"/>
                <a:gd name="T39" fmla="*/ 456 h 5689"/>
                <a:gd name="T40" fmla="*/ 3641 w 5234"/>
                <a:gd name="T41" fmla="*/ 228 h 5689"/>
                <a:gd name="T42" fmla="*/ 4779 w 5234"/>
                <a:gd name="T43" fmla="*/ 3814 h 5689"/>
                <a:gd name="T44" fmla="*/ 3186 w 5234"/>
                <a:gd name="T45" fmla="*/ 4665 h 5689"/>
                <a:gd name="T46" fmla="*/ 227 w 5234"/>
                <a:gd name="T47" fmla="*/ 5234 h 5689"/>
                <a:gd name="T48" fmla="*/ 455 w 5234"/>
                <a:gd name="T49" fmla="*/ 4096 h 5689"/>
                <a:gd name="T50" fmla="*/ 569 w 5234"/>
                <a:gd name="T51" fmla="*/ 4552 h 5689"/>
                <a:gd name="T52" fmla="*/ 683 w 5234"/>
                <a:gd name="T53" fmla="*/ 4096 h 5689"/>
                <a:gd name="T54" fmla="*/ 910 w 5234"/>
                <a:gd name="T55" fmla="*/ 4210 h 5689"/>
                <a:gd name="T56" fmla="*/ 1138 w 5234"/>
                <a:gd name="T57" fmla="*/ 4210 h 5689"/>
                <a:gd name="T58" fmla="*/ 1365 w 5234"/>
                <a:gd name="T59" fmla="*/ 4096 h 5689"/>
                <a:gd name="T60" fmla="*/ 1479 w 5234"/>
                <a:gd name="T61" fmla="*/ 4324 h 5689"/>
                <a:gd name="T62" fmla="*/ 1593 w 5234"/>
                <a:gd name="T63" fmla="*/ 4096 h 5689"/>
                <a:gd name="T64" fmla="*/ 1820 w 5234"/>
                <a:gd name="T65" fmla="*/ 4210 h 5689"/>
                <a:gd name="T66" fmla="*/ 2048 w 5234"/>
                <a:gd name="T67" fmla="*/ 4210 h 5689"/>
                <a:gd name="T68" fmla="*/ 2275 w 5234"/>
                <a:gd name="T69" fmla="*/ 4096 h 5689"/>
                <a:gd name="T70" fmla="*/ 2389 w 5234"/>
                <a:gd name="T71" fmla="*/ 4552 h 5689"/>
                <a:gd name="T72" fmla="*/ 2503 w 5234"/>
                <a:gd name="T73" fmla="*/ 4096 h 5689"/>
                <a:gd name="T74" fmla="*/ 2731 w 5234"/>
                <a:gd name="T75" fmla="*/ 4210 h 5689"/>
                <a:gd name="T76" fmla="*/ 2958 w 5234"/>
                <a:gd name="T77" fmla="*/ 4210 h 5689"/>
                <a:gd name="T78" fmla="*/ 2844 w 5234"/>
                <a:gd name="T79" fmla="*/ 3869 h 5689"/>
                <a:gd name="T80" fmla="*/ 0 w 5234"/>
                <a:gd name="T81" fmla="*/ 4096 h 5689"/>
                <a:gd name="T82" fmla="*/ 227 w 5234"/>
                <a:gd name="T83" fmla="*/ 5462 h 5689"/>
                <a:gd name="T84" fmla="*/ 4210 w 5234"/>
                <a:gd name="T85" fmla="*/ 5689 h 5689"/>
                <a:gd name="T86" fmla="*/ 5006 w 5234"/>
                <a:gd name="T87" fmla="*/ 4023 h 5689"/>
                <a:gd name="T88" fmla="*/ 3413 w 5234"/>
                <a:gd name="T89" fmla="*/ 4665 h 5689"/>
                <a:gd name="T90" fmla="*/ 5006 w 5234"/>
                <a:gd name="T91" fmla="*/ 4665 h 5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234" h="5689">
                  <a:moveTo>
                    <a:pt x="5006" y="4023"/>
                  </a:moveTo>
                  <a:lnTo>
                    <a:pt x="5006" y="228"/>
                  </a:lnTo>
                  <a:cubicBezTo>
                    <a:pt x="5006" y="103"/>
                    <a:pt x="4904" y="0"/>
                    <a:pt x="4779" y="0"/>
                  </a:cubicBezTo>
                  <a:lnTo>
                    <a:pt x="3641" y="0"/>
                  </a:lnTo>
                  <a:cubicBezTo>
                    <a:pt x="3515" y="0"/>
                    <a:pt x="3413" y="103"/>
                    <a:pt x="3413" y="228"/>
                  </a:cubicBezTo>
                  <a:lnTo>
                    <a:pt x="3413" y="3300"/>
                  </a:lnTo>
                  <a:cubicBezTo>
                    <a:pt x="3413" y="3363"/>
                    <a:pt x="3464" y="3414"/>
                    <a:pt x="3527" y="3414"/>
                  </a:cubicBezTo>
                  <a:lnTo>
                    <a:pt x="3755" y="3414"/>
                  </a:lnTo>
                  <a:cubicBezTo>
                    <a:pt x="3817" y="3414"/>
                    <a:pt x="3868" y="3363"/>
                    <a:pt x="3868" y="3300"/>
                  </a:cubicBezTo>
                  <a:cubicBezTo>
                    <a:pt x="3868" y="3237"/>
                    <a:pt x="3817" y="3186"/>
                    <a:pt x="3755" y="3186"/>
                  </a:cubicBezTo>
                  <a:lnTo>
                    <a:pt x="3641" y="3186"/>
                  </a:lnTo>
                  <a:lnTo>
                    <a:pt x="3641" y="2959"/>
                  </a:lnTo>
                  <a:lnTo>
                    <a:pt x="3755" y="2959"/>
                  </a:lnTo>
                  <a:cubicBezTo>
                    <a:pt x="3817" y="2959"/>
                    <a:pt x="3868" y="2908"/>
                    <a:pt x="3868" y="2845"/>
                  </a:cubicBezTo>
                  <a:cubicBezTo>
                    <a:pt x="3868" y="2782"/>
                    <a:pt x="3817" y="2731"/>
                    <a:pt x="3755" y="2731"/>
                  </a:cubicBezTo>
                  <a:lnTo>
                    <a:pt x="3641" y="2731"/>
                  </a:lnTo>
                  <a:lnTo>
                    <a:pt x="3641" y="2504"/>
                  </a:lnTo>
                  <a:lnTo>
                    <a:pt x="3982" y="2504"/>
                  </a:lnTo>
                  <a:cubicBezTo>
                    <a:pt x="4045" y="2504"/>
                    <a:pt x="4096" y="2453"/>
                    <a:pt x="4096" y="2390"/>
                  </a:cubicBezTo>
                  <a:cubicBezTo>
                    <a:pt x="4096" y="2327"/>
                    <a:pt x="4045" y="2276"/>
                    <a:pt x="3982" y="2276"/>
                  </a:cubicBezTo>
                  <a:lnTo>
                    <a:pt x="3641" y="2276"/>
                  </a:lnTo>
                  <a:lnTo>
                    <a:pt x="3641" y="2048"/>
                  </a:lnTo>
                  <a:lnTo>
                    <a:pt x="3755" y="2048"/>
                  </a:lnTo>
                  <a:cubicBezTo>
                    <a:pt x="3817" y="2048"/>
                    <a:pt x="3868" y="1998"/>
                    <a:pt x="3868" y="1935"/>
                  </a:cubicBezTo>
                  <a:cubicBezTo>
                    <a:pt x="3868" y="1872"/>
                    <a:pt x="3817" y="1821"/>
                    <a:pt x="3755" y="1821"/>
                  </a:cubicBezTo>
                  <a:lnTo>
                    <a:pt x="3641" y="1821"/>
                  </a:lnTo>
                  <a:lnTo>
                    <a:pt x="3641" y="1593"/>
                  </a:lnTo>
                  <a:lnTo>
                    <a:pt x="3755" y="1593"/>
                  </a:lnTo>
                  <a:cubicBezTo>
                    <a:pt x="3817" y="1593"/>
                    <a:pt x="3868" y="1542"/>
                    <a:pt x="3868" y="1480"/>
                  </a:cubicBezTo>
                  <a:cubicBezTo>
                    <a:pt x="3868" y="1417"/>
                    <a:pt x="3817" y="1366"/>
                    <a:pt x="3755" y="1366"/>
                  </a:cubicBezTo>
                  <a:lnTo>
                    <a:pt x="3641" y="1366"/>
                  </a:lnTo>
                  <a:lnTo>
                    <a:pt x="3641" y="1138"/>
                  </a:lnTo>
                  <a:lnTo>
                    <a:pt x="3755" y="1138"/>
                  </a:lnTo>
                  <a:cubicBezTo>
                    <a:pt x="3817" y="1138"/>
                    <a:pt x="3868" y="1087"/>
                    <a:pt x="3868" y="1024"/>
                  </a:cubicBezTo>
                  <a:cubicBezTo>
                    <a:pt x="3868" y="962"/>
                    <a:pt x="3817" y="911"/>
                    <a:pt x="3755" y="911"/>
                  </a:cubicBezTo>
                  <a:lnTo>
                    <a:pt x="3641" y="911"/>
                  </a:lnTo>
                  <a:lnTo>
                    <a:pt x="3641" y="683"/>
                  </a:lnTo>
                  <a:lnTo>
                    <a:pt x="3982" y="683"/>
                  </a:lnTo>
                  <a:cubicBezTo>
                    <a:pt x="4045" y="683"/>
                    <a:pt x="4096" y="632"/>
                    <a:pt x="4096" y="569"/>
                  </a:cubicBezTo>
                  <a:cubicBezTo>
                    <a:pt x="4096" y="507"/>
                    <a:pt x="4045" y="456"/>
                    <a:pt x="3982" y="456"/>
                  </a:cubicBezTo>
                  <a:lnTo>
                    <a:pt x="3641" y="456"/>
                  </a:lnTo>
                  <a:lnTo>
                    <a:pt x="3641" y="228"/>
                  </a:lnTo>
                  <a:lnTo>
                    <a:pt x="4779" y="228"/>
                  </a:lnTo>
                  <a:lnTo>
                    <a:pt x="4779" y="3814"/>
                  </a:lnTo>
                  <a:cubicBezTo>
                    <a:pt x="4616" y="3705"/>
                    <a:pt x="4420" y="3641"/>
                    <a:pt x="4210" y="3641"/>
                  </a:cubicBezTo>
                  <a:cubicBezTo>
                    <a:pt x="3645" y="3641"/>
                    <a:pt x="3186" y="4101"/>
                    <a:pt x="3186" y="4665"/>
                  </a:cubicBezTo>
                  <a:cubicBezTo>
                    <a:pt x="3186" y="4876"/>
                    <a:pt x="3250" y="5071"/>
                    <a:pt x="3359" y="5234"/>
                  </a:cubicBezTo>
                  <a:lnTo>
                    <a:pt x="227" y="5234"/>
                  </a:lnTo>
                  <a:lnTo>
                    <a:pt x="227" y="4096"/>
                  </a:lnTo>
                  <a:lnTo>
                    <a:pt x="455" y="4096"/>
                  </a:lnTo>
                  <a:lnTo>
                    <a:pt x="455" y="4438"/>
                  </a:lnTo>
                  <a:cubicBezTo>
                    <a:pt x="455" y="4501"/>
                    <a:pt x="506" y="4552"/>
                    <a:pt x="569" y="4552"/>
                  </a:cubicBezTo>
                  <a:cubicBezTo>
                    <a:pt x="632" y="4552"/>
                    <a:pt x="683" y="4501"/>
                    <a:pt x="683" y="4438"/>
                  </a:cubicBezTo>
                  <a:lnTo>
                    <a:pt x="683" y="4096"/>
                  </a:lnTo>
                  <a:lnTo>
                    <a:pt x="910" y="4096"/>
                  </a:lnTo>
                  <a:lnTo>
                    <a:pt x="910" y="4210"/>
                  </a:lnTo>
                  <a:cubicBezTo>
                    <a:pt x="910" y="4273"/>
                    <a:pt x="961" y="4324"/>
                    <a:pt x="1024" y="4324"/>
                  </a:cubicBezTo>
                  <a:cubicBezTo>
                    <a:pt x="1087" y="4324"/>
                    <a:pt x="1138" y="4273"/>
                    <a:pt x="1138" y="4210"/>
                  </a:cubicBezTo>
                  <a:lnTo>
                    <a:pt x="1138" y="4096"/>
                  </a:lnTo>
                  <a:lnTo>
                    <a:pt x="1365" y="4096"/>
                  </a:lnTo>
                  <a:lnTo>
                    <a:pt x="1365" y="4210"/>
                  </a:lnTo>
                  <a:cubicBezTo>
                    <a:pt x="1365" y="4273"/>
                    <a:pt x="1416" y="4324"/>
                    <a:pt x="1479" y="4324"/>
                  </a:cubicBezTo>
                  <a:cubicBezTo>
                    <a:pt x="1542" y="4324"/>
                    <a:pt x="1593" y="4273"/>
                    <a:pt x="1593" y="4210"/>
                  </a:cubicBezTo>
                  <a:lnTo>
                    <a:pt x="1593" y="4096"/>
                  </a:lnTo>
                  <a:lnTo>
                    <a:pt x="1820" y="4096"/>
                  </a:lnTo>
                  <a:lnTo>
                    <a:pt x="1820" y="4210"/>
                  </a:lnTo>
                  <a:cubicBezTo>
                    <a:pt x="1820" y="4273"/>
                    <a:pt x="1871" y="4324"/>
                    <a:pt x="1934" y="4324"/>
                  </a:cubicBezTo>
                  <a:cubicBezTo>
                    <a:pt x="1997" y="4324"/>
                    <a:pt x="2048" y="4273"/>
                    <a:pt x="2048" y="4210"/>
                  </a:cubicBezTo>
                  <a:lnTo>
                    <a:pt x="2048" y="4096"/>
                  </a:lnTo>
                  <a:lnTo>
                    <a:pt x="2275" y="4096"/>
                  </a:lnTo>
                  <a:lnTo>
                    <a:pt x="2275" y="4438"/>
                  </a:lnTo>
                  <a:cubicBezTo>
                    <a:pt x="2275" y="4501"/>
                    <a:pt x="2326" y="4552"/>
                    <a:pt x="2389" y="4552"/>
                  </a:cubicBezTo>
                  <a:cubicBezTo>
                    <a:pt x="2452" y="4552"/>
                    <a:pt x="2503" y="4501"/>
                    <a:pt x="2503" y="4438"/>
                  </a:cubicBezTo>
                  <a:lnTo>
                    <a:pt x="2503" y="4096"/>
                  </a:lnTo>
                  <a:lnTo>
                    <a:pt x="2731" y="4096"/>
                  </a:lnTo>
                  <a:lnTo>
                    <a:pt x="2731" y="4210"/>
                  </a:lnTo>
                  <a:cubicBezTo>
                    <a:pt x="2731" y="4273"/>
                    <a:pt x="2781" y="4324"/>
                    <a:pt x="2844" y="4324"/>
                  </a:cubicBezTo>
                  <a:cubicBezTo>
                    <a:pt x="2907" y="4324"/>
                    <a:pt x="2958" y="4273"/>
                    <a:pt x="2958" y="4210"/>
                  </a:cubicBezTo>
                  <a:lnTo>
                    <a:pt x="2958" y="3983"/>
                  </a:lnTo>
                  <a:cubicBezTo>
                    <a:pt x="2958" y="3920"/>
                    <a:pt x="2907" y="3869"/>
                    <a:pt x="2844" y="3869"/>
                  </a:cubicBezTo>
                  <a:lnTo>
                    <a:pt x="227" y="3869"/>
                  </a:lnTo>
                  <a:cubicBezTo>
                    <a:pt x="96" y="3869"/>
                    <a:pt x="0" y="3965"/>
                    <a:pt x="0" y="4096"/>
                  </a:cubicBezTo>
                  <a:lnTo>
                    <a:pt x="0" y="5234"/>
                  </a:lnTo>
                  <a:cubicBezTo>
                    <a:pt x="0" y="5366"/>
                    <a:pt x="96" y="5462"/>
                    <a:pt x="227" y="5462"/>
                  </a:cubicBezTo>
                  <a:lnTo>
                    <a:pt x="3567" y="5462"/>
                  </a:lnTo>
                  <a:cubicBezTo>
                    <a:pt x="3743" y="5604"/>
                    <a:pt x="3966" y="5689"/>
                    <a:pt x="4210" y="5689"/>
                  </a:cubicBezTo>
                  <a:cubicBezTo>
                    <a:pt x="4774" y="5689"/>
                    <a:pt x="5234" y="5230"/>
                    <a:pt x="5234" y="4665"/>
                  </a:cubicBezTo>
                  <a:cubicBezTo>
                    <a:pt x="5234" y="4422"/>
                    <a:pt x="5148" y="4199"/>
                    <a:pt x="5006" y="4023"/>
                  </a:cubicBezTo>
                  <a:close/>
                  <a:moveTo>
                    <a:pt x="4210" y="5462"/>
                  </a:moveTo>
                  <a:cubicBezTo>
                    <a:pt x="3771" y="5462"/>
                    <a:pt x="3413" y="5105"/>
                    <a:pt x="3413" y="4665"/>
                  </a:cubicBezTo>
                  <a:cubicBezTo>
                    <a:pt x="3413" y="4226"/>
                    <a:pt x="3771" y="3869"/>
                    <a:pt x="4210" y="3869"/>
                  </a:cubicBezTo>
                  <a:cubicBezTo>
                    <a:pt x="4649" y="3869"/>
                    <a:pt x="5006" y="4226"/>
                    <a:pt x="5006" y="4665"/>
                  </a:cubicBezTo>
                  <a:cubicBezTo>
                    <a:pt x="5006" y="5105"/>
                    <a:pt x="4649" y="5462"/>
                    <a:pt x="4210" y="54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503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386DCDC3-17A1-8742-923A-81D0B2E65C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54863" y="2547938"/>
              <a:ext cx="420687" cy="485775"/>
            </a:xfrm>
            <a:custGeom>
              <a:avLst/>
              <a:gdLst>
                <a:gd name="T0" fmla="*/ 5916 w 5916"/>
                <a:gd name="T1" fmla="*/ 796 h 6826"/>
                <a:gd name="T2" fmla="*/ 5803 w 5916"/>
                <a:gd name="T3" fmla="*/ 682 h 6826"/>
                <a:gd name="T4" fmla="*/ 1365 w 5916"/>
                <a:gd name="T5" fmla="*/ 682 h 6826"/>
                <a:gd name="T6" fmla="*/ 683 w 5916"/>
                <a:gd name="T7" fmla="*/ 0 h 6826"/>
                <a:gd name="T8" fmla="*/ 0 w 5916"/>
                <a:gd name="T9" fmla="*/ 682 h 6826"/>
                <a:gd name="T10" fmla="*/ 0 w 5916"/>
                <a:gd name="T11" fmla="*/ 6144 h 6826"/>
                <a:gd name="T12" fmla="*/ 683 w 5916"/>
                <a:gd name="T13" fmla="*/ 6826 h 6826"/>
                <a:gd name="T14" fmla="*/ 1252 w 5916"/>
                <a:gd name="T15" fmla="*/ 6826 h 6826"/>
                <a:gd name="T16" fmla="*/ 1365 w 5916"/>
                <a:gd name="T17" fmla="*/ 6713 h 6826"/>
                <a:gd name="T18" fmla="*/ 1252 w 5916"/>
                <a:gd name="T19" fmla="*/ 6599 h 6826"/>
                <a:gd name="T20" fmla="*/ 683 w 5916"/>
                <a:gd name="T21" fmla="*/ 6599 h 6826"/>
                <a:gd name="T22" fmla="*/ 228 w 5916"/>
                <a:gd name="T23" fmla="*/ 6144 h 6826"/>
                <a:gd name="T24" fmla="*/ 683 w 5916"/>
                <a:gd name="T25" fmla="*/ 5689 h 6826"/>
                <a:gd name="T26" fmla="*/ 1138 w 5916"/>
                <a:gd name="T27" fmla="*/ 6144 h 6826"/>
                <a:gd name="T28" fmla="*/ 1252 w 5916"/>
                <a:gd name="T29" fmla="*/ 6257 h 6826"/>
                <a:gd name="T30" fmla="*/ 1365 w 5916"/>
                <a:gd name="T31" fmla="*/ 6144 h 6826"/>
                <a:gd name="T32" fmla="*/ 1365 w 5916"/>
                <a:gd name="T33" fmla="*/ 910 h 6826"/>
                <a:gd name="T34" fmla="*/ 5803 w 5916"/>
                <a:gd name="T35" fmla="*/ 910 h 6826"/>
                <a:gd name="T36" fmla="*/ 5916 w 5916"/>
                <a:gd name="T37" fmla="*/ 796 h 6826"/>
                <a:gd name="T38" fmla="*/ 1138 w 5916"/>
                <a:gd name="T39" fmla="*/ 5636 h 6826"/>
                <a:gd name="T40" fmla="*/ 683 w 5916"/>
                <a:gd name="T41" fmla="*/ 5461 h 6826"/>
                <a:gd name="T42" fmla="*/ 228 w 5916"/>
                <a:gd name="T43" fmla="*/ 5636 h 6826"/>
                <a:gd name="T44" fmla="*/ 228 w 5916"/>
                <a:gd name="T45" fmla="*/ 682 h 6826"/>
                <a:gd name="T46" fmla="*/ 683 w 5916"/>
                <a:gd name="T47" fmla="*/ 227 h 6826"/>
                <a:gd name="T48" fmla="*/ 1138 w 5916"/>
                <a:gd name="T49" fmla="*/ 682 h 6826"/>
                <a:gd name="T50" fmla="*/ 1138 w 5916"/>
                <a:gd name="T51" fmla="*/ 5636 h 6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16" h="6826">
                  <a:moveTo>
                    <a:pt x="5916" y="796"/>
                  </a:moveTo>
                  <a:cubicBezTo>
                    <a:pt x="5916" y="733"/>
                    <a:pt x="5866" y="682"/>
                    <a:pt x="5803" y="682"/>
                  </a:cubicBezTo>
                  <a:lnTo>
                    <a:pt x="1365" y="682"/>
                  </a:lnTo>
                  <a:cubicBezTo>
                    <a:pt x="1365" y="306"/>
                    <a:pt x="1059" y="0"/>
                    <a:pt x="683" y="0"/>
                  </a:cubicBezTo>
                  <a:cubicBezTo>
                    <a:pt x="306" y="0"/>
                    <a:pt x="0" y="306"/>
                    <a:pt x="0" y="682"/>
                  </a:cubicBezTo>
                  <a:lnTo>
                    <a:pt x="0" y="6144"/>
                  </a:lnTo>
                  <a:cubicBezTo>
                    <a:pt x="0" y="6520"/>
                    <a:pt x="306" y="6826"/>
                    <a:pt x="683" y="6826"/>
                  </a:cubicBezTo>
                  <a:lnTo>
                    <a:pt x="1252" y="6826"/>
                  </a:lnTo>
                  <a:cubicBezTo>
                    <a:pt x="1314" y="6826"/>
                    <a:pt x="1365" y="6775"/>
                    <a:pt x="1365" y="6713"/>
                  </a:cubicBezTo>
                  <a:cubicBezTo>
                    <a:pt x="1365" y="6650"/>
                    <a:pt x="1314" y="6599"/>
                    <a:pt x="1252" y="6599"/>
                  </a:cubicBezTo>
                  <a:lnTo>
                    <a:pt x="683" y="6599"/>
                  </a:lnTo>
                  <a:cubicBezTo>
                    <a:pt x="432" y="6599"/>
                    <a:pt x="228" y="6395"/>
                    <a:pt x="228" y="6144"/>
                  </a:cubicBezTo>
                  <a:cubicBezTo>
                    <a:pt x="228" y="5893"/>
                    <a:pt x="432" y="5689"/>
                    <a:pt x="683" y="5689"/>
                  </a:cubicBezTo>
                  <a:cubicBezTo>
                    <a:pt x="934" y="5689"/>
                    <a:pt x="1138" y="5893"/>
                    <a:pt x="1138" y="6144"/>
                  </a:cubicBezTo>
                  <a:cubicBezTo>
                    <a:pt x="1138" y="6207"/>
                    <a:pt x="1189" y="6257"/>
                    <a:pt x="1252" y="6257"/>
                  </a:cubicBezTo>
                  <a:cubicBezTo>
                    <a:pt x="1314" y="6257"/>
                    <a:pt x="1365" y="6207"/>
                    <a:pt x="1365" y="6144"/>
                  </a:cubicBezTo>
                  <a:lnTo>
                    <a:pt x="1365" y="910"/>
                  </a:lnTo>
                  <a:lnTo>
                    <a:pt x="5803" y="910"/>
                  </a:lnTo>
                  <a:cubicBezTo>
                    <a:pt x="5866" y="910"/>
                    <a:pt x="5916" y="859"/>
                    <a:pt x="5916" y="796"/>
                  </a:cubicBezTo>
                  <a:close/>
                  <a:moveTo>
                    <a:pt x="1138" y="5636"/>
                  </a:moveTo>
                  <a:cubicBezTo>
                    <a:pt x="1017" y="5528"/>
                    <a:pt x="858" y="5461"/>
                    <a:pt x="683" y="5461"/>
                  </a:cubicBezTo>
                  <a:cubicBezTo>
                    <a:pt x="508" y="5461"/>
                    <a:pt x="349" y="5528"/>
                    <a:pt x="228" y="5636"/>
                  </a:cubicBezTo>
                  <a:lnTo>
                    <a:pt x="228" y="682"/>
                  </a:lnTo>
                  <a:cubicBezTo>
                    <a:pt x="228" y="431"/>
                    <a:pt x="432" y="227"/>
                    <a:pt x="683" y="227"/>
                  </a:cubicBezTo>
                  <a:cubicBezTo>
                    <a:pt x="934" y="227"/>
                    <a:pt x="1138" y="431"/>
                    <a:pt x="1138" y="682"/>
                  </a:cubicBezTo>
                  <a:lnTo>
                    <a:pt x="1138" y="56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503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2FA5F729-DD7C-0546-9939-9EF593924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9500" y="2628900"/>
              <a:ext cx="49212" cy="242887"/>
            </a:xfrm>
            <a:custGeom>
              <a:avLst/>
              <a:gdLst>
                <a:gd name="T0" fmla="*/ 500 w 705"/>
                <a:gd name="T1" fmla="*/ 424 h 3416"/>
                <a:gd name="T2" fmla="*/ 580 w 705"/>
                <a:gd name="T3" fmla="*/ 458 h 3416"/>
                <a:gd name="T4" fmla="*/ 661 w 705"/>
                <a:gd name="T5" fmla="*/ 424 h 3416"/>
                <a:gd name="T6" fmla="*/ 661 w 705"/>
                <a:gd name="T7" fmla="*/ 263 h 3416"/>
                <a:gd name="T8" fmla="*/ 433 w 705"/>
                <a:gd name="T9" fmla="*/ 36 h 3416"/>
                <a:gd name="T10" fmla="*/ 396 w 705"/>
                <a:gd name="T11" fmla="*/ 11 h 3416"/>
                <a:gd name="T12" fmla="*/ 309 w 705"/>
                <a:gd name="T13" fmla="*/ 11 h 3416"/>
                <a:gd name="T14" fmla="*/ 272 w 705"/>
                <a:gd name="T15" fmla="*/ 36 h 3416"/>
                <a:gd name="T16" fmla="*/ 45 w 705"/>
                <a:gd name="T17" fmla="*/ 263 h 3416"/>
                <a:gd name="T18" fmla="*/ 45 w 705"/>
                <a:gd name="T19" fmla="*/ 424 h 3416"/>
                <a:gd name="T20" fmla="*/ 206 w 705"/>
                <a:gd name="T21" fmla="*/ 424 h 3416"/>
                <a:gd name="T22" fmla="*/ 239 w 705"/>
                <a:gd name="T23" fmla="*/ 391 h 3416"/>
                <a:gd name="T24" fmla="*/ 239 w 705"/>
                <a:gd name="T25" fmla="*/ 3027 h 3416"/>
                <a:gd name="T26" fmla="*/ 206 w 705"/>
                <a:gd name="T27" fmla="*/ 2994 h 3416"/>
                <a:gd name="T28" fmla="*/ 45 w 705"/>
                <a:gd name="T29" fmla="*/ 2994 h 3416"/>
                <a:gd name="T30" fmla="*/ 45 w 705"/>
                <a:gd name="T31" fmla="*/ 3155 h 3416"/>
                <a:gd name="T32" fmla="*/ 272 w 705"/>
                <a:gd name="T33" fmla="*/ 3382 h 3416"/>
                <a:gd name="T34" fmla="*/ 309 w 705"/>
                <a:gd name="T35" fmla="*/ 3407 h 3416"/>
                <a:gd name="T36" fmla="*/ 353 w 705"/>
                <a:gd name="T37" fmla="*/ 3416 h 3416"/>
                <a:gd name="T38" fmla="*/ 396 w 705"/>
                <a:gd name="T39" fmla="*/ 3407 h 3416"/>
                <a:gd name="T40" fmla="*/ 433 w 705"/>
                <a:gd name="T41" fmla="*/ 3382 h 3416"/>
                <a:gd name="T42" fmla="*/ 661 w 705"/>
                <a:gd name="T43" fmla="*/ 3155 h 3416"/>
                <a:gd name="T44" fmla="*/ 661 w 705"/>
                <a:gd name="T45" fmla="*/ 2994 h 3416"/>
                <a:gd name="T46" fmla="*/ 500 w 705"/>
                <a:gd name="T47" fmla="*/ 2994 h 3416"/>
                <a:gd name="T48" fmla="*/ 467 w 705"/>
                <a:gd name="T49" fmla="*/ 3027 h 3416"/>
                <a:gd name="T50" fmla="*/ 467 w 705"/>
                <a:gd name="T51" fmla="*/ 391 h 3416"/>
                <a:gd name="T52" fmla="*/ 500 w 705"/>
                <a:gd name="T53" fmla="*/ 424 h 3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5" h="3416">
                  <a:moveTo>
                    <a:pt x="500" y="424"/>
                  </a:moveTo>
                  <a:cubicBezTo>
                    <a:pt x="522" y="446"/>
                    <a:pt x="551" y="458"/>
                    <a:pt x="580" y="458"/>
                  </a:cubicBezTo>
                  <a:cubicBezTo>
                    <a:pt x="609" y="458"/>
                    <a:pt x="639" y="446"/>
                    <a:pt x="661" y="424"/>
                  </a:cubicBezTo>
                  <a:cubicBezTo>
                    <a:pt x="705" y="380"/>
                    <a:pt x="705" y="308"/>
                    <a:pt x="661" y="263"/>
                  </a:cubicBezTo>
                  <a:lnTo>
                    <a:pt x="433" y="36"/>
                  </a:lnTo>
                  <a:cubicBezTo>
                    <a:pt x="423" y="25"/>
                    <a:pt x="410" y="17"/>
                    <a:pt x="396" y="11"/>
                  </a:cubicBezTo>
                  <a:cubicBezTo>
                    <a:pt x="368" y="0"/>
                    <a:pt x="337" y="0"/>
                    <a:pt x="309" y="11"/>
                  </a:cubicBezTo>
                  <a:cubicBezTo>
                    <a:pt x="295" y="17"/>
                    <a:pt x="283" y="25"/>
                    <a:pt x="272" y="36"/>
                  </a:cubicBezTo>
                  <a:lnTo>
                    <a:pt x="45" y="263"/>
                  </a:lnTo>
                  <a:cubicBezTo>
                    <a:pt x="0" y="308"/>
                    <a:pt x="0" y="380"/>
                    <a:pt x="45" y="424"/>
                  </a:cubicBezTo>
                  <a:cubicBezTo>
                    <a:pt x="89" y="469"/>
                    <a:pt x="161" y="469"/>
                    <a:pt x="206" y="424"/>
                  </a:cubicBezTo>
                  <a:lnTo>
                    <a:pt x="239" y="391"/>
                  </a:lnTo>
                  <a:lnTo>
                    <a:pt x="239" y="3027"/>
                  </a:lnTo>
                  <a:lnTo>
                    <a:pt x="206" y="2994"/>
                  </a:lnTo>
                  <a:cubicBezTo>
                    <a:pt x="161" y="2950"/>
                    <a:pt x="89" y="2950"/>
                    <a:pt x="45" y="2994"/>
                  </a:cubicBezTo>
                  <a:cubicBezTo>
                    <a:pt x="0" y="3039"/>
                    <a:pt x="0" y="3110"/>
                    <a:pt x="45" y="3155"/>
                  </a:cubicBezTo>
                  <a:lnTo>
                    <a:pt x="272" y="3382"/>
                  </a:lnTo>
                  <a:cubicBezTo>
                    <a:pt x="283" y="3393"/>
                    <a:pt x="295" y="3401"/>
                    <a:pt x="309" y="3407"/>
                  </a:cubicBezTo>
                  <a:cubicBezTo>
                    <a:pt x="323" y="3413"/>
                    <a:pt x="338" y="3416"/>
                    <a:pt x="353" y="3416"/>
                  </a:cubicBezTo>
                  <a:cubicBezTo>
                    <a:pt x="368" y="3416"/>
                    <a:pt x="382" y="3413"/>
                    <a:pt x="396" y="3407"/>
                  </a:cubicBezTo>
                  <a:cubicBezTo>
                    <a:pt x="410" y="3401"/>
                    <a:pt x="423" y="3393"/>
                    <a:pt x="433" y="3382"/>
                  </a:cubicBezTo>
                  <a:lnTo>
                    <a:pt x="661" y="3155"/>
                  </a:lnTo>
                  <a:cubicBezTo>
                    <a:pt x="705" y="3110"/>
                    <a:pt x="705" y="3039"/>
                    <a:pt x="661" y="2994"/>
                  </a:cubicBezTo>
                  <a:cubicBezTo>
                    <a:pt x="616" y="2950"/>
                    <a:pt x="544" y="2950"/>
                    <a:pt x="500" y="2994"/>
                  </a:cubicBezTo>
                  <a:lnTo>
                    <a:pt x="467" y="3027"/>
                  </a:lnTo>
                  <a:lnTo>
                    <a:pt x="467" y="391"/>
                  </a:lnTo>
                  <a:lnTo>
                    <a:pt x="500" y="4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503"/>
            </a:p>
          </p:txBody>
        </p:sp>
      </p:grpSp>
      <p:grpSp>
        <p:nvGrpSpPr>
          <p:cNvPr id="25" name="Group 241">
            <a:extLst>
              <a:ext uri="{FF2B5EF4-FFF2-40B4-BE49-F238E27FC236}">
                <a16:creationId xmlns:a16="http://schemas.microsoft.com/office/drawing/2014/main" id="{5C6068D6-CB1F-094B-8786-89B9A4E7FE09}"/>
              </a:ext>
            </a:extLst>
          </p:cNvPr>
          <p:cNvGrpSpPr/>
          <p:nvPr userDrawn="1"/>
        </p:nvGrpSpPr>
        <p:grpSpPr>
          <a:xfrm>
            <a:off x="605378" y="2235430"/>
            <a:ext cx="422991" cy="423297"/>
            <a:chOff x="508000" y="5046663"/>
            <a:chExt cx="801688" cy="801687"/>
          </a:xfrm>
          <a:solidFill>
            <a:srgbClr val="333B4B"/>
          </a:solidFill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021B3467-3738-2C4C-B30F-811F99270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113" y="5607050"/>
              <a:ext cx="31750" cy="31750"/>
            </a:xfrm>
            <a:custGeom>
              <a:avLst/>
              <a:gdLst>
                <a:gd name="T0" fmla="*/ 213 w 250"/>
                <a:gd name="T1" fmla="*/ 37 h 250"/>
                <a:gd name="T2" fmla="*/ 125 w 250"/>
                <a:gd name="T3" fmla="*/ 0 h 250"/>
                <a:gd name="T4" fmla="*/ 37 w 250"/>
                <a:gd name="T5" fmla="*/ 37 h 250"/>
                <a:gd name="T6" fmla="*/ 0 w 250"/>
                <a:gd name="T7" fmla="*/ 125 h 250"/>
                <a:gd name="T8" fmla="*/ 37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7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7" y="37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7" y="213"/>
                  </a:cubicBezTo>
                  <a:cubicBezTo>
                    <a:pt x="60" y="237"/>
                    <a:pt x="92" y="250"/>
                    <a:pt x="125" y="250"/>
                  </a:cubicBezTo>
                  <a:cubicBezTo>
                    <a:pt x="158" y="250"/>
                    <a:pt x="190" y="237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7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503"/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C3599054-6A00-6E4B-BA8F-94621B4ED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9663" y="5472113"/>
              <a:ext cx="31750" cy="31750"/>
            </a:xfrm>
            <a:custGeom>
              <a:avLst/>
              <a:gdLst>
                <a:gd name="T0" fmla="*/ 213 w 250"/>
                <a:gd name="T1" fmla="*/ 37 h 250"/>
                <a:gd name="T2" fmla="*/ 125 w 250"/>
                <a:gd name="T3" fmla="*/ 0 h 250"/>
                <a:gd name="T4" fmla="*/ 37 w 250"/>
                <a:gd name="T5" fmla="*/ 37 h 250"/>
                <a:gd name="T6" fmla="*/ 0 w 250"/>
                <a:gd name="T7" fmla="*/ 125 h 250"/>
                <a:gd name="T8" fmla="*/ 37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7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7" y="37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7" y="213"/>
                  </a:cubicBezTo>
                  <a:cubicBezTo>
                    <a:pt x="60" y="237"/>
                    <a:pt x="92" y="250"/>
                    <a:pt x="125" y="250"/>
                  </a:cubicBezTo>
                  <a:cubicBezTo>
                    <a:pt x="158" y="250"/>
                    <a:pt x="190" y="237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7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503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EF3B1DBD-DE9B-EF4E-8079-B66451528D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8025" y="5178425"/>
              <a:ext cx="369888" cy="131762"/>
            </a:xfrm>
            <a:custGeom>
              <a:avLst/>
              <a:gdLst>
                <a:gd name="T0" fmla="*/ 2825 w 2950"/>
                <a:gd name="T1" fmla="*/ 0 h 1050"/>
                <a:gd name="T2" fmla="*/ 125 w 2950"/>
                <a:gd name="T3" fmla="*/ 0 h 1050"/>
                <a:gd name="T4" fmla="*/ 0 w 2950"/>
                <a:gd name="T5" fmla="*/ 125 h 1050"/>
                <a:gd name="T6" fmla="*/ 0 w 2950"/>
                <a:gd name="T7" fmla="*/ 925 h 1050"/>
                <a:gd name="T8" fmla="*/ 125 w 2950"/>
                <a:gd name="T9" fmla="*/ 1050 h 1050"/>
                <a:gd name="T10" fmla="*/ 2825 w 2950"/>
                <a:gd name="T11" fmla="*/ 1050 h 1050"/>
                <a:gd name="T12" fmla="*/ 2950 w 2950"/>
                <a:gd name="T13" fmla="*/ 925 h 1050"/>
                <a:gd name="T14" fmla="*/ 2950 w 2950"/>
                <a:gd name="T15" fmla="*/ 125 h 1050"/>
                <a:gd name="T16" fmla="*/ 2825 w 2950"/>
                <a:gd name="T17" fmla="*/ 0 h 1050"/>
                <a:gd name="T18" fmla="*/ 2700 w 2950"/>
                <a:gd name="T19" fmla="*/ 800 h 1050"/>
                <a:gd name="T20" fmla="*/ 250 w 2950"/>
                <a:gd name="T21" fmla="*/ 800 h 1050"/>
                <a:gd name="T22" fmla="*/ 250 w 2950"/>
                <a:gd name="T23" fmla="*/ 250 h 1050"/>
                <a:gd name="T24" fmla="*/ 2700 w 2950"/>
                <a:gd name="T25" fmla="*/ 250 h 1050"/>
                <a:gd name="T26" fmla="*/ 2700 w 2950"/>
                <a:gd name="T27" fmla="*/ 800 h 1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50" h="1050">
                  <a:moveTo>
                    <a:pt x="2825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lnTo>
                    <a:pt x="0" y="925"/>
                  </a:lnTo>
                  <a:cubicBezTo>
                    <a:pt x="0" y="994"/>
                    <a:pt x="56" y="1050"/>
                    <a:pt x="125" y="1050"/>
                  </a:cubicBezTo>
                  <a:lnTo>
                    <a:pt x="2825" y="1050"/>
                  </a:lnTo>
                  <a:cubicBezTo>
                    <a:pt x="2894" y="1050"/>
                    <a:pt x="2950" y="994"/>
                    <a:pt x="2950" y="925"/>
                  </a:cubicBezTo>
                  <a:lnTo>
                    <a:pt x="2950" y="125"/>
                  </a:lnTo>
                  <a:cubicBezTo>
                    <a:pt x="2950" y="56"/>
                    <a:pt x="2894" y="0"/>
                    <a:pt x="2825" y="0"/>
                  </a:cubicBezTo>
                  <a:close/>
                  <a:moveTo>
                    <a:pt x="2700" y="800"/>
                  </a:moveTo>
                  <a:lnTo>
                    <a:pt x="250" y="800"/>
                  </a:lnTo>
                  <a:lnTo>
                    <a:pt x="250" y="250"/>
                  </a:lnTo>
                  <a:lnTo>
                    <a:pt x="2700" y="250"/>
                  </a:lnTo>
                  <a:lnTo>
                    <a:pt x="2700" y="800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503"/>
            </a:p>
          </p:txBody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8EE850B9-1705-B244-AA5C-EAE3BA852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963" y="5353050"/>
              <a:ext cx="107950" cy="31750"/>
            </a:xfrm>
            <a:custGeom>
              <a:avLst/>
              <a:gdLst>
                <a:gd name="T0" fmla="*/ 737 w 862"/>
                <a:gd name="T1" fmla="*/ 0 h 250"/>
                <a:gd name="T2" fmla="*/ 125 w 862"/>
                <a:gd name="T3" fmla="*/ 0 h 250"/>
                <a:gd name="T4" fmla="*/ 0 w 862"/>
                <a:gd name="T5" fmla="*/ 125 h 250"/>
                <a:gd name="T6" fmla="*/ 125 w 862"/>
                <a:gd name="T7" fmla="*/ 250 h 250"/>
                <a:gd name="T8" fmla="*/ 737 w 862"/>
                <a:gd name="T9" fmla="*/ 250 h 250"/>
                <a:gd name="T10" fmla="*/ 862 w 862"/>
                <a:gd name="T11" fmla="*/ 125 h 250"/>
                <a:gd name="T12" fmla="*/ 737 w 862"/>
                <a:gd name="T1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2" h="250">
                  <a:moveTo>
                    <a:pt x="737" y="0"/>
                  </a:moveTo>
                  <a:lnTo>
                    <a:pt x="125" y="0"/>
                  </a:lnTo>
                  <a:cubicBezTo>
                    <a:pt x="55" y="0"/>
                    <a:pt x="0" y="56"/>
                    <a:pt x="0" y="125"/>
                  </a:cubicBezTo>
                  <a:cubicBezTo>
                    <a:pt x="0" y="194"/>
                    <a:pt x="55" y="250"/>
                    <a:pt x="125" y="250"/>
                  </a:cubicBezTo>
                  <a:lnTo>
                    <a:pt x="737" y="250"/>
                  </a:lnTo>
                  <a:cubicBezTo>
                    <a:pt x="806" y="250"/>
                    <a:pt x="862" y="194"/>
                    <a:pt x="862" y="125"/>
                  </a:cubicBezTo>
                  <a:cubicBezTo>
                    <a:pt x="862" y="56"/>
                    <a:pt x="806" y="0"/>
                    <a:pt x="737" y="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503"/>
            </a:p>
          </p:txBody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7CE86726-AF17-F94D-887A-C0F6AE44EF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8000" y="5046663"/>
              <a:ext cx="801688" cy="801687"/>
            </a:xfrm>
            <a:custGeom>
              <a:avLst/>
              <a:gdLst>
                <a:gd name="T0" fmla="*/ 4068 w 6400"/>
                <a:gd name="T1" fmla="*/ 3159 h 6400"/>
                <a:gd name="T2" fmla="*/ 2840 w 6400"/>
                <a:gd name="T3" fmla="*/ 2679 h 6400"/>
                <a:gd name="T4" fmla="*/ 2679 w 6400"/>
                <a:gd name="T5" fmla="*/ 2840 h 6400"/>
                <a:gd name="T6" fmla="*/ 1850 w 6400"/>
                <a:gd name="T7" fmla="*/ 3650 h 6400"/>
                <a:gd name="T8" fmla="*/ 2463 w 6400"/>
                <a:gd name="T9" fmla="*/ 2700 h 6400"/>
                <a:gd name="T10" fmla="*/ 2463 w 6400"/>
                <a:gd name="T11" fmla="*/ 2450 h 6400"/>
                <a:gd name="T12" fmla="*/ 1600 w 6400"/>
                <a:gd name="T13" fmla="*/ 2575 h 6400"/>
                <a:gd name="T14" fmla="*/ 1725 w 6400"/>
                <a:gd name="T15" fmla="*/ 3900 h 6400"/>
                <a:gd name="T16" fmla="*/ 3131 w 6400"/>
                <a:gd name="T17" fmla="*/ 4024 h 6400"/>
                <a:gd name="T18" fmla="*/ 3341 w 6400"/>
                <a:gd name="T19" fmla="*/ 4250 h 6400"/>
                <a:gd name="T20" fmla="*/ 1600 w 6400"/>
                <a:gd name="T21" fmla="*/ 4375 h 6400"/>
                <a:gd name="T22" fmla="*/ 3591 w 6400"/>
                <a:gd name="T23" fmla="*/ 4500 h 6400"/>
                <a:gd name="T24" fmla="*/ 1725 w 6400"/>
                <a:gd name="T25" fmla="*/ 4850 h 6400"/>
                <a:gd name="T26" fmla="*/ 1725 w 6400"/>
                <a:gd name="T27" fmla="*/ 5100 h 6400"/>
                <a:gd name="T28" fmla="*/ 4691 w 6400"/>
                <a:gd name="T29" fmla="*/ 5600 h 6400"/>
                <a:gd name="T30" fmla="*/ 675 w 6400"/>
                <a:gd name="T31" fmla="*/ 5050 h 6400"/>
                <a:gd name="T32" fmla="*/ 250 w 6400"/>
                <a:gd name="T33" fmla="*/ 675 h 6400"/>
                <a:gd name="T34" fmla="*/ 1100 w 6400"/>
                <a:gd name="T35" fmla="*/ 675 h 6400"/>
                <a:gd name="T36" fmla="*/ 1225 w 6400"/>
                <a:gd name="T37" fmla="*/ 4183 h 6400"/>
                <a:gd name="T38" fmla="*/ 1350 w 6400"/>
                <a:gd name="T39" fmla="*/ 800 h 6400"/>
                <a:gd name="T40" fmla="*/ 4800 w 6400"/>
                <a:gd name="T41" fmla="*/ 925 h 6400"/>
                <a:gd name="T42" fmla="*/ 4925 w 6400"/>
                <a:gd name="T43" fmla="*/ 3204 h 6400"/>
                <a:gd name="T44" fmla="*/ 5050 w 6400"/>
                <a:gd name="T45" fmla="*/ 925 h 6400"/>
                <a:gd name="T46" fmla="*/ 1338 w 6400"/>
                <a:gd name="T47" fmla="*/ 550 h 6400"/>
                <a:gd name="T48" fmla="*/ 0 w 6400"/>
                <a:gd name="T49" fmla="*/ 675 h 6400"/>
                <a:gd name="T50" fmla="*/ 675 w 6400"/>
                <a:gd name="T51" fmla="*/ 6400 h 6400"/>
                <a:gd name="T52" fmla="*/ 4368 w 6400"/>
                <a:gd name="T53" fmla="*/ 6025 h 6400"/>
                <a:gd name="T54" fmla="*/ 4925 w 6400"/>
                <a:gd name="T55" fmla="*/ 5850 h 6400"/>
                <a:gd name="T56" fmla="*/ 5389 w 6400"/>
                <a:gd name="T57" fmla="*/ 6298 h 6400"/>
                <a:gd name="T58" fmla="*/ 5883 w 6400"/>
                <a:gd name="T59" fmla="*/ 6298 h 6400"/>
                <a:gd name="T60" fmla="*/ 6400 w 6400"/>
                <a:gd name="T61" fmla="*/ 5636 h 6400"/>
                <a:gd name="T62" fmla="*/ 4118 w 6400"/>
                <a:gd name="T63" fmla="*/ 6025 h 6400"/>
                <a:gd name="T64" fmla="*/ 675 w 6400"/>
                <a:gd name="T65" fmla="*/ 6150 h 6400"/>
                <a:gd name="T66" fmla="*/ 675 w 6400"/>
                <a:gd name="T67" fmla="*/ 5300 h 6400"/>
                <a:gd name="T68" fmla="*/ 1225 w 6400"/>
                <a:gd name="T69" fmla="*/ 5850 h 6400"/>
                <a:gd name="T70" fmla="*/ 4118 w 6400"/>
                <a:gd name="T71" fmla="*/ 6025 h 6400"/>
                <a:gd name="T72" fmla="*/ 3012 w 6400"/>
                <a:gd name="T73" fmla="*/ 3012 h 6400"/>
                <a:gd name="T74" fmla="*/ 3296 w 6400"/>
                <a:gd name="T75" fmla="*/ 3755 h 6400"/>
                <a:gd name="T76" fmla="*/ 3980 w 6400"/>
                <a:gd name="T77" fmla="*/ 3424 h 6400"/>
                <a:gd name="T78" fmla="*/ 5105 w 6400"/>
                <a:gd name="T79" fmla="*/ 5660 h 6400"/>
                <a:gd name="T80" fmla="*/ 6121 w 6400"/>
                <a:gd name="T81" fmla="*/ 5706 h 6400"/>
                <a:gd name="T82" fmla="*/ 5566 w 6400"/>
                <a:gd name="T83" fmla="*/ 6121 h 6400"/>
                <a:gd name="T84" fmla="*/ 5837 w 6400"/>
                <a:gd name="T85" fmla="*/ 5282 h 6400"/>
                <a:gd name="T86" fmla="*/ 6150 w 6400"/>
                <a:gd name="T87" fmla="*/ 5636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400" h="6400">
                  <a:moveTo>
                    <a:pt x="6298" y="5389"/>
                  </a:moveTo>
                  <a:lnTo>
                    <a:pt x="4068" y="3159"/>
                  </a:lnTo>
                  <a:cubicBezTo>
                    <a:pt x="4055" y="3147"/>
                    <a:pt x="4041" y="3137"/>
                    <a:pt x="4024" y="3131"/>
                  </a:cubicBezTo>
                  <a:lnTo>
                    <a:pt x="2840" y="2679"/>
                  </a:lnTo>
                  <a:cubicBezTo>
                    <a:pt x="2794" y="2662"/>
                    <a:pt x="2742" y="2673"/>
                    <a:pt x="2707" y="2707"/>
                  </a:cubicBezTo>
                  <a:cubicBezTo>
                    <a:pt x="2673" y="2742"/>
                    <a:pt x="2662" y="2794"/>
                    <a:pt x="2679" y="2840"/>
                  </a:cubicBezTo>
                  <a:lnTo>
                    <a:pt x="2988" y="3650"/>
                  </a:lnTo>
                  <a:lnTo>
                    <a:pt x="1850" y="3650"/>
                  </a:lnTo>
                  <a:lnTo>
                    <a:pt x="1850" y="2700"/>
                  </a:lnTo>
                  <a:lnTo>
                    <a:pt x="2463" y="2700"/>
                  </a:lnTo>
                  <a:cubicBezTo>
                    <a:pt x="2532" y="2700"/>
                    <a:pt x="2588" y="2644"/>
                    <a:pt x="2588" y="2575"/>
                  </a:cubicBezTo>
                  <a:cubicBezTo>
                    <a:pt x="2588" y="2506"/>
                    <a:pt x="2532" y="2450"/>
                    <a:pt x="2463" y="2450"/>
                  </a:cubicBezTo>
                  <a:lnTo>
                    <a:pt x="1725" y="2450"/>
                  </a:lnTo>
                  <a:cubicBezTo>
                    <a:pt x="1656" y="2450"/>
                    <a:pt x="1600" y="2506"/>
                    <a:pt x="1600" y="2575"/>
                  </a:cubicBezTo>
                  <a:lnTo>
                    <a:pt x="1600" y="3775"/>
                  </a:lnTo>
                  <a:cubicBezTo>
                    <a:pt x="1600" y="3844"/>
                    <a:pt x="1656" y="3900"/>
                    <a:pt x="1725" y="3900"/>
                  </a:cubicBezTo>
                  <a:lnTo>
                    <a:pt x="3084" y="3900"/>
                  </a:lnTo>
                  <a:lnTo>
                    <a:pt x="3131" y="4024"/>
                  </a:lnTo>
                  <a:cubicBezTo>
                    <a:pt x="3137" y="4040"/>
                    <a:pt x="3147" y="4055"/>
                    <a:pt x="3159" y="4068"/>
                  </a:cubicBezTo>
                  <a:lnTo>
                    <a:pt x="3341" y="4250"/>
                  </a:lnTo>
                  <a:lnTo>
                    <a:pt x="1725" y="4250"/>
                  </a:lnTo>
                  <a:cubicBezTo>
                    <a:pt x="1656" y="4250"/>
                    <a:pt x="1600" y="4306"/>
                    <a:pt x="1600" y="4375"/>
                  </a:cubicBezTo>
                  <a:cubicBezTo>
                    <a:pt x="1600" y="4444"/>
                    <a:pt x="1656" y="4500"/>
                    <a:pt x="1725" y="4500"/>
                  </a:cubicBezTo>
                  <a:lnTo>
                    <a:pt x="3591" y="4500"/>
                  </a:lnTo>
                  <a:lnTo>
                    <a:pt x="3941" y="4850"/>
                  </a:lnTo>
                  <a:lnTo>
                    <a:pt x="1725" y="4850"/>
                  </a:lnTo>
                  <a:cubicBezTo>
                    <a:pt x="1656" y="4850"/>
                    <a:pt x="1600" y="4906"/>
                    <a:pt x="1600" y="4975"/>
                  </a:cubicBezTo>
                  <a:cubicBezTo>
                    <a:pt x="1600" y="5044"/>
                    <a:pt x="1656" y="5100"/>
                    <a:pt x="1725" y="5100"/>
                  </a:cubicBezTo>
                  <a:lnTo>
                    <a:pt x="4191" y="5100"/>
                  </a:lnTo>
                  <a:lnTo>
                    <a:pt x="4691" y="5600"/>
                  </a:lnTo>
                  <a:lnTo>
                    <a:pt x="1338" y="5600"/>
                  </a:lnTo>
                  <a:cubicBezTo>
                    <a:pt x="1280" y="5287"/>
                    <a:pt x="1004" y="5050"/>
                    <a:pt x="675" y="5050"/>
                  </a:cubicBezTo>
                  <a:cubicBezTo>
                    <a:pt x="514" y="5050"/>
                    <a:pt x="366" y="5107"/>
                    <a:pt x="250" y="5201"/>
                  </a:cubicBezTo>
                  <a:lnTo>
                    <a:pt x="250" y="675"/>
                  </a:lnTo>
                  <a:cubicBezTo>
                    <a:pt x="250" y="441"/>
                    <a:pt x="441" y="250"/>
                    <a:pt x="675" y="250"/>
                  </a:cubicBezTo>
                  <a:cubicBezTo>
                    <a:pt x="909" y="250"/>
                    <a:pt x="1100" y="441"/>
                    <a:pt x="1100" y="675"/>
                  </a:cubicBezTo>
                  <a:lnTo>
                    <a:pt x="1100" y="4058"/>
                  </a:lnTo>
                  <a:cubicBezTo>
                    <a:pt x="1100" y="4127"/>
                    <a:pt x="1156" y="4183"/>
                    <a:pt x="1225" y="4183"/>
                  </a:cubicBezTo>
                  <a:cubicBezTo>
                    <a:pt x="1294" y="4183"/>
                    <a:pt x="1350" y="4127"/>
                    <a:pt x="1350" y="4058"/>
                  </a:cubicBezTo>
                  <a:lnTo>
                    <a:pt x="1350" y="800"/>
                  </a:lnTo>
                  <a:lnTo>
                    <a:pt x="4675" y="800"/>
                  </a:lnTo>
                  <a:cubicBezTo>
                    <a:pt x="4744" y="800"/>
                    <a:pt x="4800" y="856"/>
                    <a:pt x="4800" y="925"/>
                  </a:cubicBezTo>
                  <a:lnTo>
                    <a:pt x="4800" y="3079"/>
                  </a:lnTo>
                  <a:cubicBezTo>
                    <a:pt x="4800" y="3148"/>
                    <a:pt x="4856" y="3204"/>
                    <a:pt x="4925" y="3204"/>
                  </a:cubicBezTo>
                  <a:cubicBezTo>
                    <a:pt x="4994" y="3204"/>
                    <a:pt x="5050" y="3148"/>
                    <a:pt x="5050" y="3079"/>
                  </a:cubicBezTo>
                  <a:lnTo>
                    <a:pt x="5050" y="925"/>
                  </a:lnTo>
                  <a:cubicBezTo>
                    <a:pt x="5050" y="718"/>
                    <a:pt x="4882" y="550"/>
                    <a:pt x="4675" y="550"/>
                  </a:cubicBezTo>
                  <a:lnTo>
                    <a:pt x="1338" y="550"/>
                  </a:lnTo>
                  <a:cubicBezTo>
                    <a:pt x="1279" y="237"/>
                    <a:pt x="1004" y="0"/>
                    <a:pt x="675" y="0"/>
                  </a:cubicBezTo>
                  <a:cubicBezTo>
                    <a:pt x="303" y="0"/>
                    <a:pt x="0" y="303"/>
                    <a:pt x="0" y="675"/>
                  </a:cubicBezTo>
                  <a:lnTo>
                    <a:pt x="0" y="5725"/>
                  </a:lnTo>
                  <a:cubicBezTo>
                    <a:pt x="0" y="6097"/>
                    <a:pt x="303" y="6400"/>
                    <a:pt x="675" y="6400"/>
                  </a:cubicBezTo>
                  <a:lnTo>
                    <a:pt x="3993" y="6400"/>
                  </a:lnTo>
                  <a:cubicBezTo>
                    <a:pt x="4200" y="6400"/>
                    <a:pt x="4368" y="6232"/>
                    <a:pt x="4368" y="6025"/>
                  </a:cubicBezTo>
                  <a:lnTo>
                    <a:pt x="4368" y="5850"/>
                  </a:lnTo>
                  <a:lnTo>
                    <a:pt x="4925" y="5850"/>
                  </a:lnTo>
                  <a:cubicBezTo>
                    <a:pt x="4930" y="5850"/>
                    <a:pt x="4935" y="5850"/>
                    <a:pt x="4940" y="5849"/>
                  </a:cubicBezTo>
                  <a:lnTo>
                    <a:pt x="5389" y="6298"/>
                  </a:lnTo>
                  <a:cubicBezTo>
                    <a:pt x="5457" y="6366"/>
                    <a:pt x="5547" y="6400"/>
                    <a:pt x="5636" y="6400"/>
                  </a:cubicBezTo>
                  <a:cubicBezTo>
                    <a:pt x="5726" y="6400"/>
                    <a:pt x="5815" y="6366"/>
                    <a:pt x="5883" y="6298"/>
                  </a:cubicBezTo>
                  <a:lnTo>
                    <a:pt x="6298" y="5883"/>
                  </a:lnTo>
                  <a:cubicBezTo>
                    <a:pt x="6364" y="5817"/>
                    <a:pt x="6400" y="5729"/>
                    <a:pt x="6400" y="5636"/>
                  </a:cubicBezTo>
                  <a:cubicBezTo>
                    <a:pt x="6400" y="5543"/>
                    <a:pt x="6364" y="5455"/>
                    <a:pt x="6298" y="5389"/>
                  </a:cubicBezTo>
                  <a:close/>
                  <a:moveTo>
                    <a:pt x="4118" y="6025"/>
                  </a:moveTo>
                  <a:cubicBezTo>
                    <a:pt x="4118" y="6094"/>
                    <a:pt x="4062" y="6150"/>
                    <a:pt x="3993" y="6150"/>
                  </a:cubicBezTo>
                  <a:lnTo>
                    <a:pt x="675" y="6150"/>
                  </a:lnTo>
                  <a:cubicBezTo>
                    <a:pt x="441" y="6150"/>
                    <a:pt x="250" y="5959"/>
                    <a:pt x="250" y="5725"/>
                  </a:cubicBezTo>
                  <a:cubicBezTo>
                    <a:pt x="250" y="5491"/>
                    <a:pt x="441" y="5300"/>
                    <a:pt x="675" y="5300"/>
                  </a:cubicBezTo>
                  <a:cubicBezTo>
                    <a:pt x="909" y="5300"/>
                    <a:pt x="1100" y="5491"/>
                    <a:pt x="1100" y="5725"/>
                  </a:cubicBezTo>
                  <a:cubicBezTo>
                    <a:pt x="1100" y="5794"/>
                    <a:pt x="1156" y="5850"/>
                    <a:pt x="1225" y="5850"/>
                  </a:cubicBezTo>
                  <a:lnTo>
                    <a:pt x="4118" y="5850"/>
                  </a:lnTo>
                  <a:lnTo>
                    <a:pt x="4118" y="6025"/>
                  </a:lnTo>
                  <a:close/>
                  <a:moveTo>
                    <a:pt x="3296" y="3755"/>
                  </a:moveTo>
                  <a:lnTo>
                    <a:pt x="3012" y="3012"/>
                  </a:lnTo>
                  <a:lnTo>
                    <a:pt x="3755" y="3296"/>
                  </a:lnTo>
                  <a:lnTo>
                    <a:pt x="3296" y="3755"/>
                  </a:lnTo>
                  <a:close/>
                  <a:moveTo>
                    <a:pt x="3424" y="3980"/>
                  </a:moveTo>
                  <a:lnTo>
                    <a:pt x="3980" y="3424"/>
                  </a:lnTo>
                  <a:lnTo>
                    <a:pt x="5660" y="5105"/>
                  </a:lnTo>
                  <a:lnTo>
                    <a:pt x="5105" y="5660"/>
                  </a:lnTo>
                  <a:lnTo>
                    <a:pt x="3424" y="3980"/>
                  </a:lnTo>
                  <a:close/>
                  <a:moveTo>
                    <a:pt x="6121" y="5706"/>
                  </a:moveTo>
                  <a:lnTo>
                    <a:pt x="5706" y="6121"/>
                  </a:lnTo>
                  <a:cubicBezTo>
                    <a:pt x="5668" y="6160"/>
                    <a:pt x="5605" y="6160"/>
                    <a:pt x="5566" y="6121"/>
                  </a:cubicBezTo>
                  <a:lnTo>
                    <a:pt x="5282" y="5837"/>
                  </a:lnTo>
                  <a:lnTo>
                    <a:pt x="5837" y="5282"/>
                  </a:lnTo>
                  <a:lnTo>
                    <a:pt x="6121" y="5566"/>
                  </a:lnTo>
                  <a:cubicBezTo>
                    <a:pt x="6140" y="5585"/>
                    <a:pt x="6150" y="5610"/>
                    <a:pt x="6150" y="5636"/>
                  </a:cubicBezTo>
                  <a:cubicBezTo>
                    <a:pt x="6150" y="5663"/>
                    <a:pt x="6140" y="5688"/>
                    <a:pt x="6121" y="5706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503"/>
            </a:p>
          </p:txBody>
        </p:sp>
      </p:grpSp>
    </p:spTree>
    <p:extLst>
      <p:ext uri="{BB962C8B-B14F-4D97-AF65-F5344CB8AC3E}">
        <p14:creationId xmlns:p14="http://schemas.microsoft.com/office/powerpoint/2010/main" val="196733613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615489" y="656276"/>
            <a:ext cx="4725394" cy="535921"/>
          </a:xfrm>
        </p:spPr>
        <p:txBody>
          <a:bodyPr>
            <a:normAutofit/>
          </a:bodyPr>
          <a:lstStyle>
            <a:lvl1pPr>
              <a:defRPr sz="333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 Слайда</a:t>
            </a:r>
            <a:endParaRPr lang="en-US" dirty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631773" y="1223408"/>
            <a:ext cx="4901960" cy="432863"/>
          </a:xfrm>
        </p:spPr>
        <p:txBody>
          <a:bodyPr>
            <a:normAutofit/>
          </a:bodyPr>
          <a:lstStyle>
            <a:lvl1pPr>
              <a:defRPr sz="2085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 Слайда</a:t>
            </a:r>
            <a:endParaRPr lang="en-US" dirty="0"/>
          </a:p>
        </p:txBody>
      </p:sp>
      <p:sp>
        <p:nvSpPr>
          <p:cNvPr id="5" name="Текст 10"/>
          <p:cNvSpPr>
            <a:spLocks noGrp="1"/>
          </p:cNvSpPr>
          <p:nvPr>
            <p:ph type="body" sz="quarter" idx="19" hasCustomPrompt="1"/>
          </p:nvPr>
        </p:nvSpPr>
        <p:spPr>
          <a:xfrm>
            <a:off x="646804" y="5192223"/>
            <a:ext cx="8468086" cy="1104807"/>
          </a:xfrm>
        </p:spPr>
        <p:txBody>
          <a:bodyPr/>
          <a:lstStyle>
            <a:lvl1pPr>
              <a:defRPr baseline="0">
                <a:latin typeface="+mj-lt"/>
              </a:defRPr>
            </a:lvl1pPr>
          </a:lstStyle>
          <a:p>
            <a:pPr lvl="0"/>
            <a:r>
              <a:rPr lang="ru-RU" dirty="0"/>
              <a:t>Основной текст</a:t>
            </a:r>
            <a:endParaRPr lang="en-US" dirty="0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20"/>
          </p:nvPr>
        </p:nvSpPr>
        <p:spPr>
          <a:xfrm>
            <a:off x="1" y="2495827"/>
            <a:ext cx="4014709" cy="2224157"/>
          </a:xfrm>
        </p:spPr>
        <p:txBody>
          <a:bodyPr/>
          <a:lstStyle/>
          <a:p>
            <a:endParaRPr lang="en-US"/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21"/>
          </p:nvPr>
        </p:nvSpPr>
        <p:spPr>
          <a:xfrm>
            <a:off x="4093706" y="2495827"/>
            <a:ext cx="4014709" cy="2224157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Рисунок 7"/>
          <p:cNvSpPr>
            <a:spLocks noGrp="1"/>
          </p:cNvSpPr>
          <p:nvPr>
            <p:ph type="pic" sz="quarter" idx="22"/>
          </p:nvPr>
        </p:nvSpPr>
        <p:spPr>
          <a:xfrm>
            <a:off x="8177292" y="2495827"/>
            <a:ext cx="4014709" cy="222415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066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615489" y="656276"/>
            <a:ext cx="4725394" cy="535921"/>
          </a:xfrm>
        </p:spPr>
        <p:txBody>
          <a:bodyPr>
            <a:normAutofit/>
          </a:bodyPr>
          <a:lstStyle>
            <a:lvl1pPr>
              <a:defRPr sz="333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 Слайда</a:t>
            </a:r>
            <a:endParaRPr lang="en-US" dirty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631773" y="1223408"/>
            <a:ext cx="4901960" cy="432863"/>
          </a:xfrm>
        </p:spPr>
        <p:txBody>
          <a:bodyPr>
            <a:normAutofit/>
          </a:bodyPr>
          <a:lstStyle>
            <a:lvl1pPr>
              <a:defRPr sz="2085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 Слайда</a:t>
            </a:r>
            <a:endParaRPr lang="en-US" dirty="0"/>
          </a:p>
        </p:txBody>
      </p:sp>
      <p:sp>
        <p:nvSpPr>
          <p:cNvPr id="5" name="Текст 10"/>
          <p:cNvSpPr>
            <a:spLocks noGrp="1"/>
          </p:cNvSpPr>
          <p:nvPr>
            <p:ph type="body" sz="quarter" idx="19" hasCustomPrompt="1"/>
          </p:nvPr>
        </p:nvSpPr>
        <p:spPr>
          <a:xfrm>
            <a:off x="6819345" y="2431774"/>
            <a:ext cx="4750170" cy="380924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Основной текст</a:t>
            </a:r>
            <a:endParaRPr lang="en-US" dirty="0"/>
          </a:p>
        </p:txBody>
      </p:sp>
      <p:sp>
        <p:nvSpPr>
          <p:cNvPr id="8" name="Диаграмма 7"/>
          <p:cNvSpPr>
            <a:spLocks noGrp="1"/>
          </p:cNvSpPr>
          <p:nvPr>
            <p:ph type="chart" sz="quarter" idx="20"/>
          </p:nvPr>
        </p:nvSpPr>
        <p:spPr>
          <a:xfrm>
            <a:off x="646680" y="2496409"/>
            <a:ext cx="6020959" cy="372107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687742" y="2167565"/>
            <a:ext cx="5436827" cy="328844"/>
          </a:xfrm>
        </p:spPr>
        <p:txBody>
          <a:bodyPr>
            <a:normAutofit/>
          </a:bodyPr>
          <a:lstStyle>
            <a:lvl1pPr>
              <a:defRPr sz="166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 к диаграмме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964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slideLayout" Target="../slideLayouts/slideLayout113.xml"/><Relationship Id="rId39" Type="http://schemas.openxmlformats.org/officeDocument/2006/relationships/slideLayout" Target="../slideLayouts/slideLayout126.xml"/><Relationship Id="rId21" Type="http://schemas.openxmlformats.org/officeDocument/2006/relationships/slideLayout" Target="../slideLayouts/slideLayout108.xml"/><Relationship Id="rId34" Type="http://schemas.openxmlformats.org/officeDocument/2006/relationships/slideLayout" Target="../slideLayouts/slideLayout121.xml"/><Relationship Id="rId42" Type="http://schemas.openxmlformats.org/officeDocument/2006/relationships/slideLayout" Target="../slideLayouts/slideLayout129.xml"/><Relationship Id="rId47" Type="http://schemas.openxmlformats.org/officeDocument/2006/relationships/slideLayout" Target="../slideLayouts/slideLayout134.xml"/><Relationship Id="rId50" Type="http://schemas.openxmlformats.org/officeDocument/2006/relationships/image" Target="../media/image58.png"/><Relationship Id="rId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9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32" Type="http://schemas.openxmlformats.org/officeDocument/2006/relationships/slideLayout" Target="../slideLayouts/slideLayout119.xml"/><Relationship Id="rId37" Type="http://schemas.openxmlformats.org/officeDocument/2006/relationships/slideLayout" Target="../slideLayouts/slideLayout124.xml"/><Relationship Id="rId40" Type="http://schemas.openxmlformats.org/officeDocument/2006/relationships/slideLayout" Target="../slideLayouts/slideLayout127.xml"/><Relationship Id="rId45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slideLayout" Target="../slideLayouts/slideLayout115.xml"/><Relationship Id="rId36" Type="http://schemas.openxmlformats.org/officeDocument/2006/relationships/slideLayout" Target="../slideLayouts/slideLayout123.xml"/><Relationship Id="rId49" Type="http://schemas.openxmlformats.org/officeDocument/2006/relationships/theme" Target="../theme/theme3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31" Type="http://schemas.openxmlformats.org/officeDocument/2006/relationships/slideLayout" Target="../slideLayouts/slideLayout118.xml"/><Relationship Id="rId44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Relationship Id="rId30" Type="http://schemas.openxmlformats.org/officeDocument/2006/relationships/slideLayout" Target="../slideLayouts/slideLayout117.xml"/><Relationship Id="rId35" Type="http://schemas.openxmlformats.org/officeDocument/2006/relationships/slideLayout" Target="../slideLayouts/slideLayout122.xml"/><Relationship Id="rId43" Type="http://schemas.openxmlformats.org/officeDocument/2006/relationships/slideLayout" Target="../slideLayouts/slideLayout130.xml"/><Relationship Id="rId48" Type="http://schemas.openxmlformats.org/officeDocument/2006/relationships/slideLayout" Target="../slideLayouts/slideLayout135.xml"/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33" Type="http://schemas.openxmlformats.org/officeDocument/2006/relationships/slideLayout" Target="../slideLayouts/slideLayout120.xml"/><Relationship Id="rId38" Type="http://schemas.openxmlformats.org/officeDocument/2006/relationships/slideLayout" Target="../slideLayouts/slideLayout125.xml"/><Relationship Id="rId46" Type="http://schemas.openxmlformats.org/officeDocument/2006/relationships/slideLayout" Target="../slideLayouts/slideLayout133.xml"/><Relationship Id="rId20" Type="http://schemas.openxmlformats.org/officeDocument/2006/relationships/slideLayout" Target="../slideLayouts/slideLayout107.xml"/><Relationship Id="rId41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81BC316-DE0E-47FB-8BBC-73BDB987FD2D}"/>
              </a:ext>
            </a:extLst>
          </p:cNvPr>
          <p:cNvGrpSpPr/>
          <p:nvPr userDrawn="1"/>
        </p:nvGrpSpPr>
        <p:grpSpPr>
          <a:xfrm>
            <a:off x="676031" y="360947"/>
            <a:ext cx="10801594" cy="6156853"/>
            <a:chOff x="676031" y="360947"/>
            <a:chExt cx="10801594" cy="6156853"/>
          </a:xfrm>
          <a:noFill/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BB4051EA-9E6A-4E6A-BC7A-ED2D4D3E486A}"/>
                </a:ext>
              </a:extLst>
            </p:cNvPr>
            <p:cNvSpPr/>
            <p:nvPr/>
          </p:nvSpPr>
          <p:spPr>
            <a:xfrm>
              <a:off x="676275" y="565484"/>
              <a:ext cx="10801350" cy="5715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32D53B9B-CF68-4EE6-A29F-B0B6FA836676}"/>
                </a:ext>
              </a:extLst>
            </p:cNvPr>
            <p:cNvCxnSpPr>
              <a:cxnSpLocks/>
            </p:cNvCxnSpPr>
            <p:nvPr/>
          </p:nvCxnSpPr>
          <p:spPr>
            <a:xfrm>
              <a:off x="676031" y="360947"/>
              <a:ext cx="10800861" cy="0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1A7972D0-4676-40DA-A8AF-F9FC69506477}"/>
                </a:ext>
              </a:extLst>
            </p:cNvPr>
            <p:cNvGrpSpPr/>
            <p:nvPr/>
          </p:nvGrpSpPr>
          <p:grpSpPr>
            <a:xfrm>
              <a:off x="5347549" y="571501"/>
              <a:ext cx="143995" cy="5713196"/>
              <a:chOff x="5347549" y="605792"/>
              <a:chExt cx="143995" cy="5678904"/>
            </a:xfrm>
            <a:grpFill/>
          </p:grpSpPr>
          <p:cxnSp>
            <p:nvCxnSpPr>
              <p:cNvPr id="34" name="Прямая соединительная линия 33">
                <a:extLst>
                  <a:ext uri="{FF2B5EF4-FFF2-40B4-BE49-F238E27FC236}">
                    <a16:creationId xmlns:a16="http://schemas.microsoft.com/office/drawing/2014/main" id="{FB1A76B9-12C3-4693-A488-C4F1B7C24AA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47549" y="605792"/>
                <a:ext cx="0" cy="5678904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единительная линия 34">
                <a:extLst>
                  <a:ext uri="{FF2B5EF4-FFF2-40B4-BE49-F238E27FC236}">
                    <a16:creationId xmlns:a16="http://schemas.microsoft.com/office/drawing/2014/main" id="{B12D7F52-F5A4-4CC5-8840-23D83622054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91544" y="605792"/>
                <a:ext cx="0" cy="5678904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22FFC41F-AF78-447B-B7B7-384B45C23812}"/>
                </a:ext>
              </a:extLst>
            </p:cNvPr>
            <p:cNvGrpSpPr/>
            <p:nvPr/>
          </p:nvGrpSpPr>
          <p:grpSpPr>
            <a:xfrm>
              <a:off x="1754405" y="571500"/>
              <a:ext cx="143995" cy="5708229"/>
              <a:chOff x="1754405" y="514350"/>
              <a:chExt cx="143995" cy="5765379"/>
            </a:xfrm>
            <a:grpFill/>
          </p:grpSpPr>
          <p:cxnSp>
            <p:nvCxnSpPr>
              <p:cNvPr id="32" name="Прямая соединительная линия 31">
                <a:extLst>
                  <a:ext uri="{FF2B5EF4-FFF2-40B4-BE49-F238E27FC236}">
                    <a16:creationId xmlns:a16="http://schemas.microsoft.com/office/drawing/2014/main" id="{C0710773-9173-460D-861E-7AFA49C94F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54405" y="514350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единительная линия 32">
                <a:extLst>
                  <a:ext uri="{FF2B5EF4-FFF2-40B4-BE49-F238E27FC236}">
                    <a16:creationId xmlns:a16="http://schemas.microsoft.com/office/drawing/2014/main" id="{F963CCC8-B135-4CBC-B3CB-A89B5DC3C65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98400" y="514350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FB40E869-59B9-43BD-A284-8A19FFE83CA7}"/>
                </a:ext>
              </a:extLst>
            </p:cNvPr>
            <p:cNvGrpSpPr/>
            <p:nvPr/>
          </p:nvGrpSpPr>
          <p:grpSpPr>
            <a:xfrm>
              <a:off x="2952388" y="561975"/>
              <a:ext cx="143995" cy="5717754"/>
              <a:chOff x="2952388" y="514350"/>
              <a:chExt cx="143995" cy="5765379"/>
            </a:xfrm>
            <a:grpFill/>
          </p:grpSpPr>
          <p:cxnSp>
            <p:nvCxnSpPr>
              <p:cNvPr id="30" name="Прямая соединительная линия 29">
                <a:extLst>
                  <a:ext uri="{FF2B5EF4-FFF2-40B4-BE49-F238E27FC236}">
                    <a16:creationId xmlns:a16="http://schemas.microsoft.com/office/drawing/2014/main" id="{F477973F-24B9-4A90-9408-83B9A1AB67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52388" y="514350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единительная линия 30">
                <a:extLst>
                  <a:ext uri="{FF2B5EF4-FFF2-40B4-BE49-F238E27FC236}">
                    <a16:creationId xmlns:a16="http://schemas.microsoft.com/office/drawing/2014/main" id="{F663DB9D-059B-44F8-BA59-704D8C65C6A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6383" y="514350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E128876-E731-46C6-BC9B-1D25246DF8C7}"/>
                </a:ext>
              </a:extLst>
            </p:cNvPr>
            <p:cNvGrpSpPr/>
            <p:nvPr/>
          </p:nvGrpSpPr>
          <p:grpSpPr>
            <a:xfrm>
              <a:off x="4147674" y="561975"/>
              <a:ext cx="143995" cy="5722878"/>
              <a:chOff x="4147674" y="519474"/>
              <a:chExt cx="143995" cy="5765379"/>
            </a:xfrm>
            <a:grpFill/>
          </p:grpSpPr>
          <p:cxnSp>
            <p:nvCxnSpPr>
              <p:cNvPr id="28" name="Прямая соединительная линия 27">
                <a:extLst>
                  <a:ext uri="{FF2B5EF4-FFF2-40B4-BE49-F238E27FC236}">
                    <a16:creationId xmlns:a16="http://schemas.microsoft.com/office/drawing/2014/main" id="{1CBD5945-CFED-4EBE-90E9-4C98CC21A2D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47674" y="519474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>
                <a:extLst>
                  <a:ext uri="{FF2B5EF4-FFF2-40B4-BE49-F238E27FC236}">
                    <a16:creationId xmlns:a16="http://schemas.microsoft.com/office/drawing/2014/main" id="{8C811767-95F1-4A5F-BBB6-AD631E0ACD0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91669" y="519474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86897FF2-3388-4A8E-8317-E5FD2CDF4FEF}"/>
                </a:ext>
              </a:extLst>
            </p:cNvPr>
            <p:cNvGrpSpPr/>
            <p:nvPr/>
          </p:nvGrpSpPr>
          <p:grpSpPr>
            <a:xfrm>
              <a:off x="6548761" y="561874"/>
              <a:ext cx="143995" cy="5715101"/>
              <a:chOff x="6548761" y="561874"/>
              <a:chExt cx="143995" cy="5765379"/>
            </a:xfrm>
            <a:grpFill/>
          </p:grpSpPr>
          <p:cxnSp>
            <p:nvCxnSpPr>
              <p:cNvPr id="26" name="Прямая соединительная линия 25">
                <a:extLst>
                  <a:ext uri="{FF2B5EF4-FFF2-40B4-BE49-F238E27FC236}">
                    <a16:creationId xmlns:a16="http://schemas.microsoft.com/office/drawing/2014/main" id="{BD75818E-FD2E-4B83-BABC-1DDF2F9AEE5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48761" y="561874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единительная линия 26">
                <a:extLst>
                  <a:ext uri="{FF2B5EF4-FFF2-40B4-BE49-F238E27FC236}">
                    <a16:creationId xmlns:a16="http://schemas.microsoft.com/office/drawing/2014/main" id="{97469518-CD6E-4E2D-858A-C99113C992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92756" y="561874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C5C54D29-5997-4D66-83FC-3169A413F845}"/>
                </a:ext>
              </a:extLst>
            </p:cNvPr>
            <p:cNvGrpSpPr/>
            <p:nvPr/>
          </p:nvGrpSpPr>
          <p:grpSpPr>
            <a:xfrm>
              <a:off x="7745175" y="561975"/>
              <a:ext cx="143995" cy="5729288"/>
              <a:chOff x="7745175" y="547636"/>
              <a:chExt cx="143995" cy="5765379"/>
            </a:xfrm>
            <a:grpFill/>
          </p:grpSpPr>
          <p:cxnSp>
            <p:nvCxnSpPr>
              <p:cNvPr id="24" name="Прямая соединительная линия 23">
                <a:extLst>
                  <a:ext uri="{FF2B5EF4-FFF2-40B4-BE49-F238E27FC236}">
                    <a16:creationId xmlns:a16="http://schemas.microsoft.com/office/drawing/2014/main" id="{EDDB772F-BE43-488E-9227-88F573559BC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45175" y="547636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>
                <a:extLst>
                  <a:ext uri="{FF2B5EF4-FFF2-40B4-BE49-F238E27FC236}">
                    <a16:creationId xmlns:a16="http://schemas.microsoft.com/office/drawing/2014/main" id="{98F34AC8-D2E4-4EC4-B01C-C1455E67C8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89170" y="547636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C6CBBA7F-A048-461E-9B1E-D18DAFBD9006}"/>
                </a:ext>
              </a:extLst>
            </p:cNvPr>
            <p:cNvGrpSpPr/>
            <p:nvPr/>
          </p:nvGrpSpPr>
          <p:grpSpPr>
            <a:xfrm>
              <a:off x="8941590" y="564723"/>
              <a:ext cx="143995" cy="5717015"/>
              <a:chOff x="8941590" y="564723"/>
              <a:chExt cx="143995" cy="5765379"/>
            </a:xfrm>
            <a:grpFill/>
          </p:grpSpPr>
          <p:cxnSp>
            <p:nvCxnSpPr>
              <p:cNvPr id="22" name="Прямая соединительная линия 21">
                <a:extLst>
                  <a:ext uri="{FF2B5EF4-FFF2-40B4-BE49-F238E27FC236}">
                    <a16:creationId xmlns:a16="http://schemas.microsoft.com/office/drawing/2014/main" id="{621A5CBD-0215-42CB-8D60-C71AE935BC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41590" y="564723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>
                <a:extLst>
                  <a:ext uri="{FF2B5EF4-FFF2-40B4-BE49-F238E27FC236}">
                    <a16:creationId xmlns:a16="http://schemas.microsoft.com/office/drawing/2014/main" id="{97D74753-9185-46A6-98FF-F521DEAFFA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85585" y="564723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38F37E05-7C46-49B2-A331-76090A4D5505}"/>
                </a:ext>
              </a:extLst>
            </p:cNvPr>
            <p:cNvGrpSpPr/>
            <p:nvPr/>
          </p:nvGrpSpPr>
          <p:grpSpPr>
            <a:xfrm>
              <a:off x="10141191" y="561975"/>
              <a:ext cx="143995" cy="5724526"/>
              <a:chOff x="10141191" y="550484"/>
              <a:chExt cx="143995" cy="5765379"/>
            </a:xfrm>
            <a:grpFill/>
          </p:grpSpPr>
          <p:cxnSp>
            <p:nvCxnSpPr>
              <p:cNvPr id="20" name="Прямая соединительная линия 19">
                <a:extLst>
                  <a:ext uri="{FF2B5EF4-FFF2-40B4-BE49-F238E27FC236}">
                    <a16:creationId xmlns:a16="http://schemas.microsoft.com/office/drawing/2014/main" id="{79D78AB0-4B35-41CE-ACC1-81BF27B2D23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141191" y="550484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>
                <a:extLst>
                  <a:ext uri="{FF2B5EF4-FFF2-40B4-BE49-F238E27FC236}">
                    <a16:creationId xmlns:a16="http://schemas.microsoft.com/office/drawing/2014/main" id="{2149D60E-3759-4848-A6A2-33B0A17EFF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85186" y="550484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4EF5C85C-3A2D-4E52-897B-0B8BB21FB337}"/>
                </a:ext>
              </a:extLst>
            </p:cNvPr>
            <p:cNvCxnSpPr>
              <a:cxnSpLocks/>
            </p:cNvCxnSpPr>
            <p:nvPr/>
          </p:nvCxnSpPr>
          <p:spPr>
            <a:xfrm>
              <a:off x="676031" y="6517800"/>
              <a:ext cx="10796954" cy="0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6C194CA8-EE8B-4846-AFD0-BA2F837B12A1}"/>
                </a:ext>
              </a:extLst>
            </p:cNvPr>
            <p:cNvCxnSpPr>
              <a:cxnSpLocks/>
            </p:cNvCxnSpPr>
            <p:nvPr/>
          </p:nvCxnSpPr>
          <p:spPr>
            <a:xfrm>
              <a:off x="700391" y="1607400"/>
              <a:ext cx="10765704" cy="0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6052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87" r:id="rId2"/>
    <p:sldLayoutId id="2147483688" r:id="rId3"/>
    <p:sldLayoutId id="2147483673" r:id="rId4"/>
    <p:sldLayoutId id="2147483686" r:id="rId5"/>
    <p:sldLayoutId id="2147483685" r:id="rId6"/>
    <p:sldLayoutId id="2147483677" r:id="rId7"/>
    <p:sldLayoutId id="2147483690" r:id="rId8"/>
    <p:sldLayoutId id="2147483689" r:id="rId9"/>
    <p:sldLayoutId id="2147483678" r:id="rId10"/>
    <p:sldLayoutId id="2147483691" r:id="rId11"/>
    <p:sldLayoutId id="2147483692" r:id="rId12"/>
    <p:sldLayoutId id="2147483716" r:id="rId13"/>
    <p:sldLayoutId id="2147483719" r:id="rId14"/>
    <p:sldLayoutId id="2147483720" r:id="rId15"/>
    <p:sldLayoutId id="2147483674" r:id="rId16"/>
    <p:sldLayoutId id="2147483721" r:id="rId17"/>
    <p:sldLayoutId id="2147483709" r:id="rId18"/>
    <p:sldLayoutId id="2147483717" r:id="rId19"/>
    <p:sldLayoutId id="2147483715" r:id="rId20"/>
    <p:sldLayoutId id="2147483710" r:id="rId21"/>
    <p:sldLayoutId id="2147483718" r:id="rId22"/>
    <p:sldLayoutId id="2147483679" r:id="rId23"/>
    <p:sldLayoutId id="2147483681" r:id="rId24"/>
    <p:sldLayoutId id="2147483693" r:id="rId25"/>
    <p:sldLayoutId id="2147483695" r:id="rId26"/>
    <p:sldLayoutId id="2147483733" r:id="rId27"/>
    <p:sldLayoutId id="2147483734" r:id="rId28"/>
    <p:sldLayoutId id="2147483682" r:id="rId29"/>
    <p:sldLayoutId id="2147483727" r:id="rId30"/>
    <p:sldLayoutId id="2147483729" r:id="rId31"/>
    <p:sldLayoutId id="2147483730" r:id="rId32"/>
    <p:sldLayoutId id="2147483731" r:id="rId33"/>
    <p:sldLayoutId id="2147483732" r:id="rId34"/>
    <p:sldLayoutId id="2147483728" r:id="rId35"/>
    <p:sldLayoutId id="2147483726" r:id="rId36"/>
    <p:sldLayoutId id="2147483694" r:id="rId37"/>
    <p:sldLayoutId id="2147483696" r:id="rId38"/>
    <p:sldLayoutId id="2147483683" r:id="rId39"/>
    <p:sldLayoutId id="2147483676" r:id="rId40"/>
    <p:sldLayoutId id="2147483680" r:id="rId41"/>
    <p:sldLayoutId id="2147483699" r:id="rId42"/>
    <p:sldLayoutId id="2147483700" r:id="rId43"/>
    <p:sldLayoutId id="2147483711" r:id="rId44"/>
    <p:sldLayoutId id="2147483701" r:id="rId45"/>
    <p:sldLayoutId id="2147483712" r:id="rId46"/>
    <p:sldLayoutId id="2147483713" r:id="rId47"/>
    <p:sldLayoutId id="2147483723" r:id="rId48"/>
    <p:sldLayoutId id="2147483724" r:id="rId49"/>
    <p:sldLayoutId id="2147483725" r:id="rId50"/>
    <p:sldLayoutId id="2147483714" r:id="rId51"/>
    <p:sldLayoutId id="2147483672" r:id="rId52"/>
    <p:sldLayoutId id="2147483698" r:id="rId53"/>
    <p:sldLayoutId id="2147483703" r:id="rId54"/>
    <p:sldLayoutId id="2147483704" r:id="rId55"/>
    <p:sldLayoutId id="2147483705" r:id="rId56"/>
    <p:sldLayoutId id="2147483722" r:id="rId57"/>
    <p:sldLayoutId id="2147483708" r:id="rId58"/>
    <p:sldLayoutId id="2147483706" r:id="rId59"/>
    <p:sldLayoutId id="2147483707" r:id="rId60"/>
    <p:sldLayoutId id="2147483675" r:id="rId61"/>
    <p:sldLayoutId id="2147483684" r:id="rId62"/>
    <p:sldLayoutId id="2147483702" r:id="rId63"/>
    <p:sldLayoutId id="2147483750" r:id="rId64"/>
    <p:sldLayoutId id="2147483768" r:id="rId65"/>
    <p:sldLayoutId id="2147483769" r:id="rId66"/>
    <p:sldLayoutId id="2147483832" r:id="rId67"/>
    <p:sldLayoutId id="2147483834" r:id="rId6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НАЗВАНИЕ ПРЕЗЕНТАЦИИ 2019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EB515-6130-42D7-8390-A17789846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0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1" r:id="rId15"/>
    <p:sldLayoutId id="2147483752" r:id="rId16"/>
    <p:sldLayoutId id="2147483753" r:id="rId17"/>
    <p:sldLayoutId id="2147483754" r:id="rId18"/>
    <p:sldLayoutId id="2147483755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78273" tIns="39136" rIns="78273" bIns="39136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1" y="1600200"/>
            <a:ext cx="10972800" cy="40827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4" name="Picture 4" descr="logo-VR-22.png">
            <a:extLst>
              <a:ext uri="{FF2B5EF4-FFF2-40B4-BE49-F238E27FC236}">
                <a16:creationId xmlns:a16="http://schemas.microsoft.com/office/drawing/2014/main" id="{AAC632C9-E329-A942-BA09-681E6F270A1E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280" y="6215510"/>
            <a:ext cx="481945" cy="4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78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  <p:sldLayoutId id="2147483789" r:id="rId18"/>
    <p:sldLayoutId id="2147483790" r:id="rId19"/>
    <p:sldLayoutId id="2147483791" r:id="rId20"/>
    <p:sldLayoutId id="2147483792" r:id="rId21"/>
    <p:sldLayoutId id="2147483793" r:id="rId22"/>
    <p:sldLayoutId id="2147483794" r:id="rId23"/>
    <p:sldLayoutId id="2147483795" r:id="rId24"/>
    <p:sldLayoutId id="2147483796" r:id="rId25"/>
    <p:sldLayoutId id="2147483797" r:id="rId26"/>
    <p:sldLayoutId id="2147483798" r:id="rId27"/>
    <p:sldLayoutId id="2147483799" r:id="rId28"/>
    <p:sldLayoutId id="2147483800" r:id="rId29"/>
    <p:sldLayoutId id="2147483801" r:id="rId30"/>
    <p:sldLayoutId id="2147483802" r:id="rId31"/>
    <p:sldLayoutId id="2147483803" r:id="rId32"/>
    <p:sldLayoutId id="2147483804" r:id="rId33"/>
    <p:sldLayoutId id="2147483805" r:id="rId34"/>
    <p:sldLayoutId id="2147483806" r:id="rId35"/>
    <p:sldLayoutId id="2147483807" r:id="rId36"/>
    <p:sldLayoutId id="2147483808" r:id="rId37"/>
    <p:sldLayoutId id="2147483809" r:id="rId38"/>
    <p:sldLayoutId id="2147483810" r:id="rId39"/>
    <p:sldLayoutId id="2147483811" r:id="rId40"/>
    <p:sldLayoutId id="2147483812" r:id="rId41"/>
    <p:sldLayoutId id="2147483813" r:id="rId42"/>
    <p:sldLayoutId id="2147483814" r:id="rId43"/>
    <p:sldLayoutId id="2147483815" r:id="rId44"/>
    <p:sldLayoutId id="2147483816" r:id="rId45"/>
    <p:sldLayoutId id="2147483817" r:id="rId46"/>
    <p:sldLayoutId id="2147483818" r:id="rId47"/>
    <p:sldLayoutId id="2147483819" r:id="rId48"/>
  </p:sldLayoutIdLst>
  <p:txStyles>
    <p:titleStyle>
      <a:lvl1pPr algn="l" defTabSz="1088224" rtl="0" eaLnBrk="1" latinLnBrk="0" hangingPunct="1">
        <a:spcBef>
          <a:spcPct val="0"/>
        </a:spcBef>
        <a:buNone/>
        <a:defRPr sz="3337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088224" rtl="0" eaLnBrk="1" latinLnBrk="0" hangingPunct="1">
        <a:spcBef>
          <a:spcPct val="20000"/>
        </a:spcBef>
        <a:buFont typeface="Arial" pitchFamily="34" charset="0"/>
        <a:buNone/>
        <a:defRPr sz="1668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1088224" rtl="0" eaLnBrk="1" latinLnBrk="0" hangingPunct="1">
        <a:spcBef>
          <a:spcPct val="20000"/>
        </a:spcBef>
        <a:buClr>
          <a:schemeClr val="accent1"/>
        </a:buClr>
        <a:buSzPct val="130000"/>
        <a:buFontTx/>
        <a:buNone/>
        <a:defRPr sz="1668" kern="1200">
          <a:solidFill>
            <a:schemeClr val="tx1"/>
          </a:solidFill>
          <a:latin typeface="+mn-lt"/>
          <a:ea typeface="+mn-ea"/>
          <a:cs typeface="+mn-cs"/>
        </a:defRPr>
      </a:lvl2pPr>
      <a:lvl3pPr marL="381387" indent="0" algn="l" defTabSz="1088224" rtl="0" eaLnBrk="1" latinLnBrk="0" hangingPunct="1">
        <a:spcBef>
          <a:spcPct val="20000"/>
        </a:spcBef>
        <a:buClr>
          <a:schemeClr val="accent1"/>
        </a:buClr>
        <a:buSzPct val="120000"/>
        <a:buFont typeface="Wingdings" pitchFamily="2" charset="2"/>
        <a:buChar char="§"/>
        <a:tabLst>
          <a:tab pos="762774" algn="l"/>
        </a:tabLst>
        <a:defRPr sz="1668" kern="1200">
          <a:solidFill>
            <a:schemeClr val="tx1"/>
          </a:solidFill>
          <a:latin typeface="+mj-lt"/>
          <a:ea typeface="+mn-ea"/>
          <a:cs typeface="+mn-cs"/>
        </a:defRPr>
      </a:lvl3pPr>
      <a:lvl4pPr marL="762774" indent="0" algn="l" defTabSz="1088224" rtl="0" eaLnBrk="1" latinLnBrk="0" hangingPunct="1">
        <a:spcBef>
          <a:spcPct val="20000"/>
        </a:spcBef>
        <a:buFont typeface="Arial" pitchFamily="34" charset="0"/>
        <a:buChar char="•"/>
        <a:defRPr sz="1668" kern="1200">
          <a:solidFill>
            <a:schemeClr val="tx1"/>
          </a:solidFill>
          <a:latin typeface="+mn-lt"/>
          <a:ea typeface="+mn-ea"/>
          <a:cs typeface="+mn-cs"/>
        </a:defRPr>
      </a:lvl4pPr>
      <a:lvl5pPr marL="2448505" indent="-272057" algn="l" defTabSz="1088224" rtl="0" eaLnBrk="1" latinLnBrk="0" hangingPunct="1">
        <a:spcBef>
          <a:spcPct val="20000"/>
        </a:spcBef>
        <a:buFont typeface="Arial" pitchFamily="34" charset="0"/>
        <a:buChar char="»"/>
        <a:defRPr sz="1668" kern="1200">
          <a:solidFill>
            <a:schemeClr val="tx1"/>
          </a:solidFill>
          <a:latin typeface="+mn-lt"/>
          <a:ea typeface="+mn-ea"/>
          <a:cs typeface="+mn-cs"/>
        </a:defRPr>
      </a:lvl5pPr>
      <a:lvl6pPr marL="2992618" indent="-272057" algn="l" defTabSz="1088224" rtl="0" eaLnBrk="1" latinLnBrk="0" hangingPunct="1">
        <a:spcBef>
          <a:spcPct val="20000"/>
        </a:spcBef>
        <a:buFont typeface="Arial" pitchFamily="34" charset="0"/>
        <a:buChar char="•"/>
        <a:defRPr sz="2364" kern="1200">
          <a:solidFill>
            <a:schemeClr val="tx1"/>
          </a:solidFill>
          <a:latin typeface="+mn-lt"/>
          <a:ea typeface="+mn-ea"/>
          <a:cs typeface="+mn-cs"/>
        </a:defRPr>
      </a:lvl6pPr>
      <a:lvl7pPr marL="3536730" indent="-272057" algn="l" defTabSz="1088224" rtl="0" eaLnBrk="1" latinLnBrk="0" hangingPunct="1">
        <a:spcBef>
          <a:spcPct val="20000"/>
        </a:spcBef>
        <a:buFont typeface="Arial" pitchFamily="34" charset="0"/>
        <a:buChar char="•"/>
        <a:defRPr sz="2364" kern="1200">
          <a:solidFill>
            <a:schemeClr val="tx1"/>
          </a:solidFill>
          <a:latin typeface="+mn-lt"/>
          <a:ea typeface="+mn-ea"/>
          <a:cs typeface="+mn-cs"/>
        </a:defRPr>
      </a:lvl7pPr>
      <a:lvl8pPr marL="4080842" indent="-272057" algn="l" defTabSz="1088224" rtl="0" eaLnBrk="1" latinLnBrk="0" hangingPunct="1">
        <a:spcBef>
          <a:spcPct val="20000"/>
        </a:spcBef>
        <a:buFont typeface="Arial" pitchFamily="34" charset="0"/>
        <a:buChar char="•"/>
        <a:defRPr sz="2364" kern="1200">
          <a:solidFill>
            <a:schemeClr val="tx1"/>
          </a:solidFill>
          <a:latin typeface="+mn-lt"/>
          <a:ea typeface="+mn-ea"/>
          <a:cs typeface="+mn-cs"/>
        </a:defRPr>
      </a:lvl8pPr>
      <a:lvl9pPr marL="4624954" indent="-272057" algn="l" defTabSz="1088224" rtl="0" eaLnBrk="1" latinLnBrk="0" hangingPunct="1">
        <a:spcBef>
          <a:spcPct val="20000"/>
        </a:spcBef>
        <a:buFont typeface="Arial" pitchFamily="34" charset="0"/>
        <a:buChar char="•"/>
        <a:defRPr sz="23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224" rtl="0" eaLnBrk="1" latinLnBrk="0" hangingPunct="1">
        <a:defRPr sz="2085" kern="1200">
          <a:solidFill>
            <a:schemeClr val="tx1"/>
          </a:solidFill>
          <a:latin typeface="+mn-lt"/>
          <a:ea typeface="+mn-ea"/>
          <a:cs typeface="+mn-cs"/>
        </a:defRPr>
      </a:lvl1pPr>
      <a:lvl2pPr marL="544112" algn="l" defTabSz="1088224" rtl="0" eaLnBrk="1" latinLnBrk="0" hangingPunct="1">
        <a:defRPr sz="2085" kern="1200">
          <a:solidFill>
            <a:schemeClr val="tx1"/>
          </a:solidFill>
          <a:latin typeface="+mn-lt"/>
          <a:ea typeface="+mn-ea"/>
          <a:cs typeface="+mn-cs"/>
        </a:defRPr>
      </a:lvl2pPr>
      <a:lvl3pPr marL="1088224" algn="l" defTabSz="1088224" rtl="0" eaLnBrk="1" latinLnBrk="0" hangingPunct="1">
        <a:defRPr sz="2085" kern="1200">
          <a:solidFill>
            <a:schemeClr val="tx1"/>
          </a:solidFill>
          <a:latin typeface="+mn-lt"/>
          <a:ea typeface="+mn-ea"/>
          <a:cs typeface="+mn-cs"/>
        </a:defRPr>
      </a:lvl3pPr>
      <a:lvl4pPr marL="1632337" algn="l" defTabSz="1088224" rtl="0" eaLnBrk="1" latinLnBrk="0" hangingPunct="1">
        <a:defRPr sz="2085" kern="1200">
          <a:solidFill>
            <a:schemeClr val="tx1"/>
          </a:solidFill>
          <a:latin typeface="+mn-lt"/>
          <a:ea typeface="+mn-ea"/>
          <a:cs typeface="+mn-cs"/>
        </a:defRPr>
      </a:lvl4pPr>
      <a:lvl5pPr marL="2176449" algn="l" defTabSz="1088224" rtl="0" eaLnBrk="1" latinLnBrk="0" hangingPunct="1">
        <a:defRPr sz="2085" kern="1200">
          <a:solidFill>
            <a:schemeClr val="tx1"/>
          </a:solidFill>
          <a:latin typeface="+mn-lt"/>
          <a:ea typeface="+mn-ea"/>
          <a:cs typeface="+mn-cs"/>
        </a:defRPr>
      </a:lvl5pPr>
      <a:lvl6pPr marL="2720561" algn="l" defTabSz="1088224" rtl="0" eaLnBrk="1" latinLnBrk="0" hangingPunct="1">
        <a:defRPr sz="2085" kern="1200">
          <a:solidFill>
            <a:schemeClr val="tx1"/>
          </a:solidFill>
          <a:latin typeface="+mn-lt"/>
          <a:ea typeface="+mn-ea"/>
          <a:cs typeface="+mn-cs"/>
        </a:defRPr>
      </a:lvl6pPr>
      <a:lvl7pPr marL="3264673" algn="l" defTabSz="1088224" rtl="0" eaLnBrk="1" latinLnBrk="0" hangingPunct="1">
        <a:defRPr sz="2085" kern="1200">
          <a:solidFill>
            <a:schemeClr val="tx1"/>
          </a:solidFill>
          <a:latin typeface="+mn-lt"/>
          <a:ea typeface="+mn-ea"/>
          <a:cs typeface="+mn-cs"/>
        </a:defRPr>
      </a:lvl7pPr>
      <a:lvl8pPr marL="3808785" algn="l" defTabSz="1088224" rtl="0" eaLnBrk="1" latinLnBrk="0" hangingPunct="1">
        <a:defRPr sz="2085" kern="1200">
          <a:solidFill>
            <a:schemeClr val="tx1"/>
          </a:solidFill>
          <a:latin typeface="+mn-lt"/>
          <a:ea typeface="+mn-ea"/>
          <a:cs typeface="+mn-cs"/>
        </a:defRPr>
      </a:lvl8pPr>
      <a:lvl9pPr marL="4352899" algn="l" defTabSz="1088224" rtl="0" eaLnBrk="1" latinLnBrk="0" hangingPunct="1">
        <a:defRPr sz="20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67">
          <p15:clr>
            <a:srgbClr val="F26B43"/>
          </p15:clr>
        </p15:guide>
        <p15:guide id="3" pos="5257">
          <p15:clr>
            <a:srgbClr val="F26B43"/>
          </p15:clr>
        </p15:guide>
        <p15:guide id="4" orient="horz" pos="2573">
          <p15:clr>
            <a:srgbClr val="F26B43"/>
          </p15:clr>
        </p15:guide>
        <p15:guide id="5" orient="horz" pos="1031">
          <p15:clr>
            <a:srgbClr val="F26B43"/>
          </p15:clr>
        </p15:guide>
        <p15:guide id="6" pos="630">
          <p15:clr>
            <a:srgbClr val="F26B43"/>
          </p15:clr>
        </p15:guide>
        <p15:guide id="7" pos="675">
          <p15:clr>
            <a:srgbClr val="F26B43"/>
          </p15:clr>
        </p15:guide>
        <p15:guide id="8" pos="1061">
          <p15:clr>
            <a:srgbClr val="F26B43"/>
          </p15:clr>
        </p15:guide>
        <p15:guide id="9" pos="1106">
          <p15:clr>
            <a:srgbClr val="F26B43"/>
          </p15:clr>
        </p15:guide>
        <p15:guide id="10" pos="1469">
          <p15:clr>
            <a:srgbClr val="F26B43"/>
          </p15:clr>
        </p15:guide>
        <p15:guide id="11" pos="1515">
          <p15:clr>
            <a:srgbClr val="F26B43"/>
          </p15:clr>
        </p15:guide>
        <p15:guide id="12" pos="1900">
          <p15:clr>
            <a:srgbClr val="F26B43"/>
          </p15:clr>
        </p15:guide>
        <p15:guide id="13" pos="1946">
          <p15:clr>
            <a:srgbClr val="F26B43"/>
          </p15:clr>
        </p15:guide>
        <p15:guide id="14" pos="2308">
          <p15:clr>
            <a:srgbClr val="F26B43"/>
          </p15:clr>
        </p15:guide>
        <p15:guide id="15" pos="2354">
          <p15:clr>
            <a:srgbClr val="F26B43"/>
          </p15:clr>
        </p15:guide>
        <p15:guide id="16" pos="2739">
          <p15:clr>
            <a:srgbClr val="F26B43"/>
          </p15:clr>
        </p15:guide>
        <p15:guide id="17" pos="2785">
          <p15:clr>
            <a:srgbClr val="F26B43"/>
          </p15:clr>
        </p15:guide>
        <p15:guide id="18" pos="3148">
          <p15:clr>
            <a:srgbClr val="F26B43"/>
          </p15:clr>
        </p15:guide>
        <p15:guide id="19" pos="3193">
          <p15:clr>
            <a:srgbClr val="F26B43"/>
          </p15:clr>
        </p15:guide>
        <p15:guide id="20" pos="3578">
          <p15:clr>
            <a:srgbClr val="F26B43"/>
          </p15:clr>
        </p15:guide>
        <p15:guide id="21" pos="3624">
          <p15:clr>
            <a:srgbClr val="F26B43"/>
          </p15:clr>
        </p15:guide>
        <p15:guide id="22" orient="horz" pos="260">
          <p15:clr>
            <a:srgbClr val="F26B43"/>
          </p15:clr>
        </p15:guide>
        <p15:guide id="23" pos="3987">
          <p15:clr>
            <a:srgbClr val="F26B43"/>
          </p15:clr>
        </p15:guide>
        <p15:guide id="24" pos="4032">
          <p15:clr>
            <a:srgbClr val="F26B43"/>
          </p15:clr>
        </p15:guide>
        <p15:guide id="25" pos="4418">
          <p15:clr>
            <a:srgbClr val="F26B43"/>
          </p15:clr>
        </p15:guide>
        <p15:guide id="26" pos="4463">
          <p15:clr>
            <a:srgbClr val="F26B43"/>
          </p15:clr>
        </p15:guide>
        <p15:guide id="27" pos="4826">
          <p15:clr>
            <a:srgbClr val="F26B43"/>
          </p15:clr>
        </p15:guide>
        <p15:guide id="28" pos="487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4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5.xml"/><Relationship Id="rId4" Type="http://schemas.openxmlformats.org/officeDocument/2006/relationships/image" Target="../media/image10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10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5.xml"/><Relationship Id="rId5" Type="http://schemas.microsoft.com/office/2007/relationships/hdphoto" Target="../media/hdphoto4.wdp"/><Relationship Id="rId4" Type="http://schemas.openxmlformats.org/officeDocument/2006/relationships/image" Target="../media/image10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110.png"/><Relationship Id="rId5" Type="http://schemas.openxmlformats.org/officeDocument/2006/relationships/image" Target="../media/image109.jpg"/><Relationship Id="rId4" Type="http://schemas.openxmlformats.org/officeDocument/2006/relationships/image" Target="../media/image10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85.xml"/><Relationship Id="rId1" Type="http://schemas.openxmlformats.org/officeDocument/2006/relationships/tags" Target="../tags/tag6.xml"/><Relationship Id="rId4" Type="http://schemas.openxmlformats.org/officeDocument/2006/relationships/image" Target="../media/image11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85.xml"/><Relationship Id="rId1" Type="http://schemas.openxmlformats.org/officeDocument/2006/relationships/tags" Target="../tags/tag7.xml"/><Relationship Id="rId4" Type="http://schemas.openxmlformats.org/officeDocument/2006/relationships/image" Target="../media/image11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11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1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1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rowth.croc.ru/" TargetMode="External"/><Relationship Id="rId2" Type="http://schemas.openxmlformats.org/officeDocument/2006/relationships/hyperlink" Target="https://balance.croc.ru/" TargetMode="Externa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8.xml"/><Relationship Id="rId4" Type="http://schemas.openxmlformats.org/officeDocument/2006/relationships/image" Target="../media/image1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9.xml"/><Relationship Id="rId4" Type="http://schemas.openxmlformats.org/officeDocument/2006/relationships/image" Target="../media/image1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0.xml"/><Relationship Id="rId4" Type="http://schemas.openxmlformats.org/officeDocument/2006/relationships/image" Target="../media/image133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6.png"/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12" Type="http://schemas.openxmlformats.org/officeDocument/2006/relationships/image" Target="../media/image14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5" Type="http://schemas.openxmlformats.org/officeDocument/2006/relationships/image" Target="../media/image138.jpeg"/><Relationship Id="rId10" Type="http://schemas.openxmlformats.org/officeDocument/2006/relationships/image" Target="../media/image143.jpeg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68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152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1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jpeg"/><Relationship Id="rId3" Type="http://schemas.openxmlformats.org/officeDocument/2006/relationships/image" Target="../media/image70.png"/><Relationship Id="rId21" Type="http://schemas.openxmlformats.org/officeDocument/2006/relationships/image" Target="../media/image88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5" Type="http://schemas.openxmlformats.org/officeDocument/2006/relationships/image" Target="../media/image9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3.jpe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3.jpeg"/><Relationship Id="rId11" Type="http://schemas.openxmlformats.org/officeDocument/2006/relationships/image" Target="../media/image78.png"/><Relationship Id="rId24" Type="http://schemas.openxmlformats.org/officeDocument/2006/relationships/image" Target="../media/image91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23" Type="http://schemas.openxmlformats.org/officeDocument/2006/relationships/image" Target="../media/image90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4" Type="http://schemas.openxmlformats.org/officeDocument/2006/relationships/image" Target="../media/image71.jpeg"/><Relationship Id="rId9" Type="http://schemas.openxmlformats.org/officeDocument/2006/relationships/image" Target="../media/image76.png"/><Relationship Id="rId14" Type="http://schemas.openxmlformats.org/officeDocument/2006/relationships/image" Target="../media/image81.png"/><Relationship Id="rId22" Type="http://schemas.openxmlformats.org/officeDocument/2006/relationships/image" Target="../media/image8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1FD7C14-13AA-406D-940A-3FFF2DB5A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ИНТЕГРИРУЕМ</a:t>
            </a:r>
            <a:br>
              <a:rPr lang="ru-RU" dirty="0"/>
            </a:br>
            <a:r>
              <a:rPr lang="ru-RU" dirty="0"/>
              <a:t>БУДУЩЕЕ</a:t>
            </a:r>
          </a:p>
        </p:txBody>
      </p:sp>
    </p:spTree>
    <p:extLst>
      <p:ext uri="{BB962C8B-B14F-4D97-AF65-F5344CB8AC3E}">
        <p14:creationId xmlns:p14="http://schemas.microsoft.com/office/powerpoint/2010/main" val="377500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3974" y="2319178"/>
            <a:ext cx="40115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3B3838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Нет ясности, «взлетит» ли бизнес – </a:t>
            </a:r>
            <a:r>
              <a:rPr lang="ru-RU" sz="1400" b="1" dirty="0">
                <a:solidFill>
                  <a:srgbClr val="44C7F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поддержка стартапов и минимизация рисков </a:t>
            </a:r>
            <a:endParaRPr lang="en-US" sz="1400" b="1" dirty="0">
              <a:solidFill>
                <a:srgbClr val="44C7F4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6115" y="2305086"/>
            <a:ext cx="4011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3B3838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Требуется защита </a:t>
            </a:r>
            <a:r>
              <a:rPr lang="ru-RU" sz="1400" dirty="0" err="1">
                <a:solidFill>
                  <a:srgbClr val="3B3838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ПДн</a:t>
            </a:r>
            <a:r>
              <a:rPr lang="ru-RU" sz="1400" dirty="0">
                <a:solidFill>
                  <a:srgbClr val="3B3838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br>
              <a:rPr lang="ru-RU" sz="1400" dirty="0">
                <a:solidFill>
                  <a:srgbClr val="3B3838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b="1" dirty="0">
                <a:solidFill>
                  <a:srgbClr val="44C7F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защищенный сегмент по ФЗ 152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33601" y="2284658"/>
            <a:ext cx="3637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3B3838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Принимаете карточные платежи – </a:t>
            </a:r>
            <a:r>
              <a:rPr lang="en-US" sz="1400" dirty="0" smtClean="0">
                <a:solidFill>
                  <a:srgbClr val="3B3838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400" dirty="0" smtClean="0">
                <a:solidFill>
                  <a:srgbClr val="3B3838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b="1" dirty="0" smtClean="0">
                <a:solidFill>
                  <a:srgbClr val="44C7F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есть </a:t>
            </a:r>
            <a:r>
              <a:rPr lang="ru-RU" sz="1400" b="1" dirty="0">
                <a:solidFill>
                  <a:srgbClr val="44C7F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сертификация по </a:t>
            </a:r>
            <a:r>
              <a:rPr lang="en-US" sz="1400" b="1" dirty="0">
                <a:solidFill>
                  <a:srgbClr val="44C7F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PCI DSS</a:t>
            </a:r>
          </a:p>
        </p:txBody>
      </p:sp>
      <p:sp>
        <p:nvSpPr>
          <p:cNvPr id="12" name="Oval 3">
            <a:extLst>
              <a:ext uri="{FF2B5EF4-FFF2-40B4-BE49-F238E27FC236}">
                <a16:creationId xmlns:a16="http://schemas.microsoft.com/office/drawing/2014/main" id="{39B5F14B-6123-41C1-BC2A-F2F59A34BE1D}"/>
              </a:ext>
            </a:extLst>
          </p:cNvPr>
          <p:cNvSpPr/>
          <p:nvPr/>
        </p:nvSpPr>
        <p:spPr>
          <a:xfrm>
            <a:off x="5478688" y="1281053"/>
            <a:ext cx="955659" cy="982553"/>
          </a:xfrm>
          <a:prstGeom prst="ellipse">
            <a:avLst/>
          </a:prstGeom>
          <a:noFill/>
          <a:ln w="25400">
            <a:solidFill>
              <a:srgbClr val="44C7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ea typeface="Verdana" panose="020B0604030504040204" pitchFamily="34" charset="0"/>
                <a:cs typeface="Verdana" panose="020B0604030504040204" pitchFamily="34" charset="0"/>
              </a:rPr>
              <a:t>м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897CEB-9C5A-4262-B27D-29ADBD3C7DC5}"/>
              </a:ext>
            </a:extLst>
          </p:cNvPr>
          <p:cNvSpPr txBox="1"/>
          <p:nvPr/>
        </p:nvSpPr>
        <p:spPr>
          <a:xfrm>
            <a:off x="200363" y="4085257"/>
            <a:ext cx="3915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3B3838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Нужны тестовые среды – </a:t>
            </a:r>
            <a:br>
              <a:rPr lang="ru-RU" sz="1400" dirty="0">
                <a:solidFill>
                  <a:srgbClr val="3B3838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b="1" dirty="0">
                <a:solidFill>
                  <a:srgbClr val="44C7F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облако гибко масштабируется</a:t>
            </a:r>
            <a:endParaRPr lang="en-US" sz="1400" b="1" dirty="0">
              <a:solidFill>
                <a:srgbClr val="44C7F4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121291-BEC4-4288-A8BB-D99F21DD2707}"/>
              </a:ext>
            </a:extLst>
          </p:cNvPr>
          <p:cNvSpPr txBox="1"/>
          <p:nvPr/>
        </p:nvSpPr>
        <p:spPr>
          <a:xfrm>
            <a:off x="3909050" y="4084658"/>
            <a:ext cx="4300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3B3838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Самостоятельно управляете ресурсами – </a:t>
            </a:r>
            <a:r>
              <a:rPr lang="en-US" sz="1400" dirty="0" smtClean="0">
                <a:solidFill>
                  <a:srgbClr val="3B3838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400" dirty="0" smtClean="0">
                <a:solidFill>
                  <a:srgbClr val="3B3838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dirty="0" smtClean="0">
                <a:solidFill>
                  <a:srgbClr val="44C7F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API </a:t>
            </a:r>
            <a:r>
              <a:rPr lang="en-US" sz="1400" b="1" dirty="0">
                <a:solidFill>
                  <a:srgbClr val="44C7F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AWS-like + Terraform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A3BBBF-B3FB-4EA5-A007-2DEECAE25944}"/>
              </a:ext>
            </a:extLst>
          </p:cNvPr>
          <p:cNvSpPr txBox="1"/>
          <p:nvPr/>
        </p:nvSpPr>
        <p:spPr>
          <a:xfrm>
            <a:off x="7958782" y="4051258"/>
            <a:ext cx="3412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3B3838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Храните статический контент – </a:t>
            </a:r>
            <a:r>
              <a:rPr lang="ru-RU" sz="1400" b="1" dirty="0">
                <a:solidFill>
                  <a:srgbClr val="44C7F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хранилище </a:t>
            </a:r>
            <a:r>
              <a:rPr lang="en-US" sz="1400" b="1" dirty="0">
                <a:solidFill>
                  <a:srgbClr val="44C7F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API EC2/S3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89E0A2-D3BA-47C3-B9AE-D66739030BB6}"/>
              </a:ext>
            </a:extLst>
          </p:cNvPr>
          <p:cNvSpPr txBox="1"/>
          <p:nvPr/>
        </p:nvSpPr>
        <p:spPr>
          <a:xfrm>
            <a:off x="103974" y="5862410"/>
            <a:ext cx="40255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3B3838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Развиваете </a:t>
            </a:r>
            <a:r>
              <a:rPr lang="en-US" sz="1400" dirty="0">
                <a:solidFill>
                  <a:srgbClr val="3B3838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SaaS</a:t>
            </a:r>
            <a:r>
              <a:rPr lang="ru-RU" sz="1400" dirty="0">
                <a:solidFill>
                  <a:srgbClr val="3B3838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-продукт – </a:t>
            </a:r>
            <a:br>
              <a:rPr lang="ru-RU" sz="1400" dirty="0">
                <a:solidFill>
                  <a:srgbClr val="3B3838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b="1" dirty="0">
                <a:solidFill>
                  <a:srgbClr val="44C7F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защита от пиковых </a:t>
            </a:r>
            <a:r>
              <a:rPr lang="ru-RU" sz="1400" b="1" dirty="0" smtClean="0">
                <a:solidFill>
                  <a:srgbClr val="44C7F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1400" b="1" dirty="0" smtClean="0">
                <a:solidFill>
                  <a:srgbClr val="44C7F4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b="1" dirty="0" smtClean="0">
                <a:solidFill>
                  <a:srgbClr val="44C7F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нагрузок </a:t>
            </a:r>
            <a:r>
              <a:rPr lang="ru-RU" sz="1400" b="1" dirty="0">
                <a:solidFill>
                  <a:srgbClr val="44C7F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на ИТ</a:t>
            </a:r>
            <a:endParaRPr lang="en-US" sz="1400" b="1" dirty="0">
              <a:solidFill>
                <a:srgbClr val="44C7F4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7C1C1F-309E-49E4-A7AA-D7E64B1D6A0E}"/>
              </a:ext>
            </a:extLst>
          </p:cNvPr>
          <p:cNvSpPr txBox="1"/>
          <p:nvPr/>
        </p:nvSpPr>
        <p:spPr>
          <a:xfrm>
            <a:off x="3684678" y="5841227"/>
            <a:ext cx="45670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3B3838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Значительные затраты на ИТ – </a:t>
            </a:r>
            <a:br>
              <a:rPr lang="ru-RU" sz="1400" dirty="0">
                <a:solidFill>
                  <a:srgbClr val="3B3838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b="1" dirty="0">
                <a:solidFill>
                  <a:srgbClr val="44C7F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оплата ресурсов </a:t>
            </a:r>
            <a:r>
              <a:rPr lang="ru-RU" sz="1400" b="1" dirty="0" smtClean="0">
                <a:solidFill>
                  <a:srgbClr val="44C7F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1400" b="1" dirty="0" smtClean="0">
                <a:solidFill>
                  <a:srgbClr val="44C7F4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b="1" dirty="0" smtClean="0">
                <a:solidFill>
                  <a:srgbClr val="44C7F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по </a:t>
            </a:r>
            <a:r>
              <a:rPr lang="ru-RU" sz="1400" b="1" dirty="0">
                <a:solidFill>
                  <a:srgbClr val="44C7F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мере использования</a:t>
            </a:r>
            <a:endParaRPr lang="en-US" sz="1400" b="1" dirty="0">
              <a:solidFill>
                <a:srgbClr val="44C7F4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EB5266-1897-49CC-B58F-643C8723C64C}"/>
              </a:ext>
            </a:extLst>
          </p:cNvPr>
          <p:cNvSpPr txBox="1"/>
          <p:nvPr/>
        </p:nvSpPr>
        <p:spPr>
          <a:xfrm>
            <a:off x="7776374" y="5862410"/>
            <a:ext cx="35098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3B3838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Устаревшая инфраструктура – </a:t>
            </a:r>
            <a:br>
              <a:rPr lang="ru-RU" sz="1400" dirty="0">
                <a:solidFill>
                  <a:srgbClr val="3B3838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b="1" dirty="0">
                <a:solidFill>
                  <a:srgbClr val="44C7F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быстрая миграция </a:t>
            </a:r>
            <a:r>
              <a:rPr lang="ru-RU" sz="1400" b="1" dirty="0" smtClean="0">
                <a:solidFill>
                  <a:srgbClr val="44C7F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1400" b="1" dirty="0" smtClean="0">
                <a:solidFill>
                  <a:srgbClr val="44C7F4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b="1" dirty="0" smtClean="0">
                <a:solidFill>
                  <a:srgbClr val="44C7F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на </a:t>
            </a:r>
            <a:r>
              <a:rPr lang="ru-RU" sz="1400" b="1" dirty="0">
                <a:solidFill>
                  <a:srgbClr val="44C7F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новые системы</a:t>
            </a:r>
            <a:endParaRPr lang="en-US" sz="1400" b="1" dirty="0">
              <a:solidFill>
                <a:srgbClr val="44C7F4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Oval 3">
            <a:extLst>
              <a:ext uri="{FF2B5EF4-FFF2-40B4-BE49-F238E27FC236}">
                <a16:creationId xmlns:a16="http://schemas.microsoft.com/office/drawing/2014/main" id="{9C56FB97-0CEC-470F-9875-BEE1D0812561}"/>
              </a:ext>
            </a:extLst>
          </p:cNvPr>
          <p:cNvSpPr/>
          <p:nvPr/>
        </p:nvSpPr>
        <p:spPr>
          <a:xfrm>
            <a:off x="1572552" y="1281085"/>
            <a:ext cx="955659" cy="982553"/>
          </a:xfrm>
          <a:prstGeom prst="ellipse">
            <a:avLst/>
          </a:prstGeom>
          <a:noFill/>
          <a:ln w="25400">
            <a:solidFill>
              <a:srgbClr val="44C7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ea typeface="Verdana" panose="020B0604030504040204" pitchFamily="34" charset="0"/>
                <a:cs typeface="Verdana" panose="020B0604030504040204" pitchFamily="34" charset="0"/>
              </a:rPr>
              <a:t>м</a:t>
            </a:r>
          </a:p>
        </p:txBody>
      </p:sp>
      <p:sp>
        <p:nvSpPr>
          <p:cNvPr id="30" name="Oval 3">
            <a:extLst>
              <a:ext uri="{FF2B5EF4-FFF2-40B4-BE49-F238E27FC236}">
                <a16:creationId xmlns:a16="http://schemas.microsoft.com/office/drawing/2014/main" id="{F06CDE12-B4C4-4FBC-9C1E-49090C0A4EA5}"/>
              </a:ext>
            </a:extLst>
          </p:cNvPr>
          <p:cNvSpPr/>
          <p:nvPr/>
        </p:nvSpPr>
        <p:spPr>
          <a:xfrm>
            <a:off x="1638932" y="3116086"/>
            <a:ext cx="955659" cy="982553"/>
          </a:xfrm>
          <a:prstGeom prst="ellipse">
            <a:avLst/>
          </a:prstGeom>
          <a:noFill/>
          <a:ln w="25400">
            <a:solidFill>
              <a:srgbClr val="44C7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ea typeface="Verdana" panose="020B0604030504040204" pitchFamily="34" charset="0"/>
                <a:cs typeface="Verdana" panose="020B0604030504040204" pitchFamily="34" charset="0"/>
              </a:rPr>
              <a:t>м</a:t>
            </a:r>
          </a:p>
        </p:txBody>
      </p:sp>
      <p:sp>
        <p:nvSpPr>
          <p:cNvPr id="31" name="Oval 3">
            <a:extLst>
              <a:ext uri="{FF2B5EF4-FFF2-40B4-BE49-F238E27FC236}">
                <a16:creationId xmlns:a16="http://schemas.microsoft.com/office/drawing/2014/main" id="{F8FC7F2E-99BE-4455-B7C9-567F37C2AA42}"/>
              </a:ext>
            </a:extLst>
          </p:cNvPr>
          <p:cNvSpPr/>
          <p:nvPr/>
        </p:nvSpPr>
        <p:spPr>
          <a:xfrm>
            <a:off x="5478687" y="3161424"/>
            <a:ext cx="955659" cy="982553"/>
          </a:xfrm>
          <a:prstGeom prst="ellipse">
            <a:avLst/>
          </a:prstGeom>
          <a:noFill/>
          <a:ln w="25400">
            <a:solidFill>
              <a:srgbClr val="44C7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ea typeface="Verdana" panose="020B0604030504040204" pitchFamily="34" charset="0"/>
                <a:cs typeface="Verdana" panose="020B0604030504040204" pitchFamily="34" charset="0"/>
              </a:rPr>
              <a:t>м</a:t>
            </a:r>
          </a:p>
        </p:txBody>
      </p:sp>
      <p:sp>
        <p:nvSpPr>
          <p:cNvPr id="32" name="Oval 3">
            <a:extLst>
              <a:ext uri="{FF2B5EF4-FFF2-40B4-BE49-F238E27FC236}">
                <a16:creationId xmlns:a16="http://schemas.microsoft.com/office/drawing/2014/main" id="{5598E243-C4D5-4726-AFE9-212BDF72EA05}"/>
              </a:ext>
            </a:extLst>
          </p:cNvPr>
          <p:cNvSpPr/>
          <p:nvPr/>
        </p:nvSpPr>
        <p:spPr>
          <a:xfrm>
            <a:off x="9053459" y="1281053"/>
            <a:ext cx="955659" cy="982553"/>
          </a:xfrm>
          <a:prstGeom prst="ellipse">
            <a:avLst/>
          </a:prstGeom>
          <a:noFill/>
          <a:ln w="25400">
            <a:solidFill>
              <a:srgbClr val="44C7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ea typeface="Verdana" panose="020B0604030504040204" pitchFamily="34" charset="0"/>
                <a:cs typeface="Verdana" panose="020B0604030504040204" pitchFamily="34" charset="0"/>
              </a:rPr>
              <a:t>м</a:t>
            </a:r>
          </a:p>
        </p:txBody>
      </p:sp>
      <p:sp>
        <p:nvSpPr>
          <p:cNvPr id="33" name="Oval 3">
            <a:extLst>
              <a:ext uri="{FF2B5EF4-FFF2-40B4-BE49-F238E27FC236}">
                <a16:creationId xmlns:a16="http://schemas.microsoft.com/office/drawing/2014/main" id="{E2B6A5E3-2D0E-47F3-8925-FA97BC8AA5CF}"/>
              </a:ext>
            </a:extLst>
          </p:cNvPr>
          <p:cNvSpPr/>
          <p:nvPr/>
        </p:nvSpPr>
        <p:spPr>
          <a:xfrm>
            <a:off x="9053458" y="3084159"/>
            <a:ext cx="955659" cy="982553"/>
          </a:xfrm>
          <a:prstGeom prst="ellipse">
            <a:avLst/>
          </a:prstGeom>
          <a:noFill/>
          <a:ln w="25400">
            <a:solidFill>
              <a:srgbClr val="44C7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ea typeface="Verdana" panose="020B0604030504040204" pitchFamily="34" charset="0"/>
                <a:cs typeface="Verdana" panose="020B0604030504040204" pitchFamily="34" charset="0"/>
              </a:rPr>
              <a:t>м</a:t>
            </a:r>
          </a:p>
        </p:txBody>
      </p:sp>
      <p:sp>
        <p:nvSpPr>
          <p:cNvPr id="34" name="Oval 3">
            <a:extLst>
              <a:ext uri="{FF2B5EF4-FFF2-40B4-BE49-F238E27FC236}">
                <a16:creationId xmlns:a16="http://schemas.microsoft.com/office/drawing/2014/main" id="{6939C2C5-27AE-4FC9-BAB3-E29F8DC4631C}"/>
              </a:ext>
            </a:extLst>
          </p:cNvPr>
          <p:cNvSpPr/>
          <p:nvPr/>
        </p:nvSpPr>
        <p:spPr>
          <a:xfrm>
            <a:off x="9053458" y="4847592"/>
            <a:ext cx="955659" cy="991388"/>
          </a:xfrm>
          <a:prstGeom prst="ellipse">
            <a:avLst/>
          </a:prstGeom>
          <a:noFill/>
          <a:ln w="25400">
            <a:solidFill>
              <a:srgbClr val="44C7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ea typeface="Verdana" panose="020B0604030504040204" pitchFamily="34" charset="0"/>
                <a:cs typeface="Verdana" panose="020B0604030504040204" pitchFamily="34" charset="0"/>
              </a:rPr>
              <a:t>м</a:t>
            </a:r>
          </a:p>
        </p:txBody>
      </p:sp>
      <p:sp>
        <p:nvSpPr>
          <p:cNvPr id="35" name="Oval 3">
            <a:extLst>
              <a:ext uri="{FF2B5EF4-FFF2-40B4-BE49-F238E27FC236}">
                <a16:creationId xmlns:a16="http://schemas.microsoft.com/office/drawing/2014/main" id="{470C2A72-8D3E-4FE7-ABEF-8D591790AB73}"/>
              </a:ext>
            </a:extLst>
          </p:cNvPr>
          <p:cNvSpPr/>
          <p:nvPr/>
        </p:nvSpPr>
        <p:spPr>
          <a:xfrm>
            <a:off x="5485180" y="4901861"/>
            <a:ext cx="955659" cy="982553"/>
          </a:xfrm>
          <a:prstGeom prst="ellipse">
            <a:avLst/>
          </a:prstGeom>
          <a:noFill/>
          <a:ln w="25400">
            <a:solidFill>
              <a:srgbClr val="44C7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ea typeface="Verdana" panose="020B0604030504040204" pitchFamily="34" charset="0"/>
                <a:cs typeface="Verdana" panose="020B0604030504040204" pitchFamily="34" charset="0"/>
              </a:rPr>
              <a:t>м</a:t>
            </a:r>
          </a:p>
        </p:txBody>
      </p:sp>
      <p:sp>
        <p:nvSpPr>
          <p:cNvPr id="36" name="Oval 3">
            <a:extLst>
              <a:ext uri="{FF2B5EF4-FFF2-40B4-BE49-F238E27FC236}">
                <a16:creationId xmlns:a16="http://schemas.microsoft.com/office/drawing/2014/main" id="{33B48391-343C-4AC6-8C67-EFCA44B3E580}"/>
              </a:ext>
            </a:extLst>
          </p:cNvPr>
          <p:cNvSpPr/>
          <p:nvPr/>
        </p:nvSpPr>
        <p:spPr>
          <a:xfrm>
            <a:off x="1626610" y="4843677"/>
            <a:ext cx="955659" cy="988274"/>
          </a:xfrm>
          <a:prstGeom prst="ellipse">
            <a:avLst/>
          </a:prstGeom>
          <a:noFill/>
          <a:ln w="25400">
            <a:solidFill>
              <a:srgbClr val="44C7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ea typeface="Verdana" panose="020B0604030504040204" pitchFamily="34" charset="0"/>
                <a:cs typeface="Verdana" panose="020B0604030504040204" pitchFamily="34" charset="0"/>
              </a:rPr>
              <a:t>м</a:t>
            </a:r>
          </a:p>
        </p:txBody>
      </p:sp>
      <p:pic>
        <p:nvPicPr>
          <p:cNvPr id="38" name="Рисунок 37" descr="Изображение выглядит как векторная графи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C7D54D98-AC48-4D7A-93D7-E2F581F648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875" y="1366261"/>
            <a:ext cx="723012" cy="723012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4BAD503E-193F-43B8-93C3-9E3FE3D7A1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928" y="1464436"/>
            <a:ext cx="722924" cy="72292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екторная график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005BD096-34B8-4130-89F3-0CA634122E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647" y="1416783"/>
            <a:ext cx="686335" cy="686335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770BFA37-8EED-4C92-85B7-5F7C4864A8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68" y="3260604"/>
            <a:ext cx="693515" cy="693515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259CE8D4-C423-4379-9541-8C2DEB17BE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503" y="3344458"/>
            <a:ext cx="677225" cy="677225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бъект, векторная график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649437BB-5468-46E0-81F8-7D7986931B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467" y="3181815"/>
            <a:ext cx="693515" cy="69351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векторная график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0027E958-2116-4BEF-A3D9-8969D66EDB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99" y="5059005"/>
            <a:ext cx="603651" cy="603651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DF215DA6-12A7-4198-9396-C523ED5F3B0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887" y="4972872"/>
            <a:ext cx="767257" cy="76725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B055F947-E345-4149-BADE-E86DC7B2269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896" y="5059005"/>
            <a:ext cx="584841" cy="584841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87829" y="151982"/>
            <a:ext cx="107835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КРОК ОБЛАЧНЫЕ СЕРВИСЫ </a:t>
            </a:r>
            <a:r>
              <a:rPr lang="en-US" sz="3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3200" b="1" dirty="0" smtClean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ПОМОГАЕТ РЕШАТЬ ЗАДАЧИ</a:t>
            </a:r>
            <a:endParaRPr lang="ru-RU" sz="32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1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635" y="168646"/>
            <a:ext cx="744402" cy="532109"/>
          </a:xfrm>
          <a:prstGeom prst="rect">
            <a:avLst/>
          </a:prstGeom>
        </p:spPr>
      </p:pic>
      <p:sp>
        <p:nvSpPr>
          <p:cNvPr id="39" name="Номер слайда 18"/>
          <p:cNvSpPr>
            <a:spLocks noGrp="1"/>
          </p:cNvSpPr>
          <p:nvPr>
            <p:ph type="sldNum" sz="quarter" idx="4294967295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/>
          <a:lstStyle/>
          <a:p>
            <a:pPr algn="r"/>
            <a:fld id="{C873F048-D532-42BD-AB62-653627250667}" type="slidenum">
              <a:rPr lang="ru-RU" sz="1200" smtClean="0"/>
              <a:pPr algn="r"/>
              <a:t>10</a:t>
            </a:fld>
            <a:endParaRPr lang="ru-RU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032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87828" y="646233"/>
            <a:ext cx="113507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ПРОЕКТЫ КРОК ОБЛАЧНЫЕ СЕРВИСЫ</a:t>
            </a:r>
            <a:endParaRPr lang="ru-RU" sz="32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7828" y="1524000"/>
            <a:ext cx="110370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44C7F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Крупный банковский заказчик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ea typeface="Verdana" panose="020B0604030504040204" pitchFamily="34" charset="0"/>
                <a:cs typeface="Verdana" panose="020B0604030504040204" pitchFamily="34" charset="0"/>
              </a:rPr>
              <a:t>Тестовая площадка для разработки банковских продуктов в облаке КРОК</a:t>
            </a:r>
            <a:endParaRPr lang="en-US" sz="14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44C7F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TUTU.RU</a:t>
            </a:r>
            <a:endParaRPr lang="ru-RU" b="1" dirty="0">
              <a:solidFill>
                <a:srgbClr val="44C7F4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ea typeface="Verdana" panose="020B0604030504040204" pitchFamily="34" charset="0"/>
                <a:cs typeface="Verdana" panose="020B0604030504040204" pitchFamily="34" charset="0"/>
              </a:rPr>
              <a:t>Перенос в облако КРОК веб-портала сервиса путешествий (13,5 млн пользователей ежемесячно)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44C7F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Клинико-диагностические лаборатории </a:t>
            </a:r>
            <a:r>
              <a:rPr lang="en-US" b="1" dirty="0">
                <a:solidFill>
                  <a:srgbClr val="44C7F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KDL</a:t>
            </a:r>
            <a:endParaRPr lang="ru-RU" b="1" dirty="0">
              <a:solidFill>
                <a:srgbClr val="44C7F4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ea typeface="Verdana" panose="020B0604030504040204" pitchFamily="34" charset="0"/>
                <a:cs typeface="Verdana" panose="020B0604030504040204" pitchFamily="34" charset="0"/>
              </a:rPr>
              <a:t>Перенос в облако КРОК лабораторно-информационной системы для территориально распределенных филиалов</a:t>
            </a:r>
            <a:endParaRPr lang="en-US" sz="14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44C7F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DHL</a:t>
            </a:r>
            <a:endParaRPr lang="ru-RU" b="1" dirty="0">
              <a:solidFill>
                <a:srgbClr val="44C7F4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ea typeface="Verdana" panose="020B0604030504040204" pitchFamily="34" charset="0"/>
                <a:cs typeface="Verdana" panose="020B0604030504040204" pitchFamily="34" charset="0"/>
              </a:rPr>
              <a:t>Размещение в облаке КРОК инфраструктуры для контрольно-кассовых терминалов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44C7F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POSITIVE TECHNOLOGIES</a:t>
            </a:r>
            <a:endParaRPr lang="ru-RU" b="1" dirty="0">
              <a:solidFill>
                <a:srgbClr val="44C7F4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ea typeface="Verdana" panose="020B0604030504040204" pitchFamily="34" charset="0"/>
                <a:cs typeface="Verdana" panose="020B0604030504040204" pitchFamily="34" charset="0"/>
              </a:rPr>
              <a:t>Предоставление ресурсов облака КРОК для тестирования и разработки программных продуктов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44C7F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РУСАГРО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ea typeface="Verdana" panose="020B0604030504040204" pitchFamily="34" charset="0"/>
                <a:cs typeface="Verdana" panose="020B0604030504040204" pitchFamily="34" charset="0"/>
              </a:rPr>
              <a:t>Перенос в облако КРОК ИТ-инфраструктуры заказчика</a:t>
            </a: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635" y="168646"/>
            <a:ext cx="744402" cy="532109"/>
          </a:xfrm>
          <a:prstGeom prst="rect">
            <a:avLst/>
          </a:prstGeom>
        </p:spPr>
      </p:pic>
      <p:sp>
        <p:nvSpPr>
          <p:cNvPr id="7" name="Номер слайда 18"/>
          <p:cNvSpPr>
            <a:spLocks noGrp="1"/>
          </p:cNvSpPr>
          <p:nvPr>
            <p:ph type="sldNum" sz="quarter" idx="4294967295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/>
          <a:lstStyle/>
          <a:p>
            <a:pPr algn="r"/>
            <a:fld id="{C873F048-D532-42BD-AB62-653627250667}" type="slidenum">
              <a:rPr lang="ru-RU" sz="1200" smtClean="0"/>
              <a:pPr algn="r"/>
              <a:t>11</a:t>
            </a:fld>
            <a:endParaRPr lang="ru-RU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879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9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E4E6E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99" r="33307"/>
          <a:stretch/>
        </p:blipFill>
        <p:spPr>
          <a:xfrm>
            <a:off x="6829392" y="2483"/>
            <a:ext cx="5359811" cy="6853035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6554F7E-B56C-7B4F-A882-66868C30BCBB}"/>
              </a:ext>
            </a:extLst>
          </p:cNvPr>
          <p:cNvSpPr/>
          <p:nvPr/>
        </p:nvSpPr>
        <p:spPr>
          <a:xfrm>
            <a:off x="7998518" y="2278001"/>
            <a:ext cx="2752250" cy="26529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224"/>
            <a:endParaRPr lang="en-US" sz="208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DC107668-F2DE-E74B-98D9-C2DC6207A4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2203" y="1856841"/>
            <a:ext cx="5457295" cy="1143358"/>
          </a:xfrm>
        </p:spPr>
        <p:txBody>
          <a:bodyPr wrap="square">
            <a:noAutofit/>
          </a:bodyPr>
          <a:lstStyle/>
          <a:p>
            <a:pPr lvl="0"/>
            <a:r>
              <a:rPr lang="ru-RU" sz="1668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создаем обучающие решения для безопасного производства работ на промышленных предприятиях с применением технологий виртуальной реальности </a:t>
            </a:r>
            <a:br>
              <a:rPr lang="ru-RU" sz="1668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68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компьютерной графики.</a:t>
            </a:r>
            <a:endParaRPr lang="en-US" sz="1668" dirty="0">
              <a:solidFill>
                <a:srgbClr val="6867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B7FFAA91-4B89-8349-9DA5-E5946D1AB3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554" y="3406017"/>
            <a:ext cx="5611505" cy="1120704"/>
          </a:xfrm>
        </p:spPr>
        <p:txBody>
          <a:bodyPr/>
          <a:lstStyle/>
          <a:p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НАША </a:t>
            </a:r>
            <a:r>
              <a:rPr lang="ru-RU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КОМАНДА 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</a:t>
            </a: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20+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СПЕЦИАЛИСТОВ, КОТОРЫЕ ОБЕСПЕЧИВАЮТ ПОЛНЫЙ ЦИКЛ РАБОТ ОТ СОЗДАНИЯ МЕТОДОЛОГИИ ДО ВНЕДРЕНИЯ ПРОДУКТА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Текст 5">
            <a:extLst>
              <a:ext uri="{FF2B5EF4-FFF2-40B4-BE49-F238E27FC236}">
                <a16:creationId xmlns:a16="http://schemas.microsoft.com/office/drawing/2014/main" id="{9FE53DE4-4397-4D4E-AA03-3339B5CF19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34136" y="2576166"/>
            <a:ext cx="2081014" cy="2056599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868"/>
              </a:spcBef>
            </a:pPr>
            <a:r>
              <a:rPr lang="ru-RU" sz="139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РЕАЛИЗОВАЛИ БОЛЕЕ </a:t>
            </a:r>
            <a:r>
              <a:rPr lang="ru-RU" sz="236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ru-RU" sz="139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ПРОЕКТОВ </a:t>
            </a:r>
            <a:br>
              <a:rPr lang="ru-RU" sz="139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9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КЛИЕНТОВ </a:t>
            </a:r>
            <a:br>
              <a:rPr lang="ru-RU" sz="139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9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РОССИИ И ЗА РУБЕЖОМ, СРЕДИ НИХ:</a:t>
            </a:r>
          </a:p>
          <a:p>
            <a:pPr>
              <a:spcBef>
                <a:spcPts val="868"/>
              </a:spcBef>
            </a:pPr>
            <a:r>
              <a:rPr lang="ru-RU" sz="125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ГАЗПРОМНЕФТЬ, СИБУР, МОСОБЛГАЗ, РОСАТОМ, ЦПК ИМ. Ю.А. ГАГАРИНА, </a:t>
            </a:r>
            <a:r>
              <a:rPr lang="en-US" sz="125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 HEALTHCARE, DELAVAL </a:t>
            </a:r>
            <a:r>
              <a:rPr lang="ru-RU" sz="125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ru-RU" sz="125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5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ДРУГИЕ</a:t>
            </a:r>
          </a:p>
          <a:p>
            <a:endParaRPr lang="en-US" sz="125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6C123080-C5C1-B945-A51A-69363EB90FDD}"/>
              </a:ext>
            </a:extLst>
          </p:cNvPr>
          <p:cNvCxnSpPr>
            <a:cxnSpLocks/>
          </p:cNvCxnSpPr>
          <p:nvPr/>
        </p:nvCxnSpPr>
        <p:spPr>
          <a:xfrm>
            <a:off x="640059" y="3274399"/>
            <a:ext cx="5405417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/>
          <p:cNvSpPr txBox="1">
            <a:spLocks/>
          </p:cNvSpPr>
          <p:nvPr/>
        </p:nvSpPr>
        <p:spPr>
          <a:xfrm>
            <a:off x="635226" y="4603224"/>
            <a:ext cx="5500671" cy="8431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400" indent="-1778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" pitchFamily="34" charset="0"/>
              <a:buChar char="•"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4150" indent="-1841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20000"/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46088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367" indent="-238367" defTabSz="1271290">
              <a:spcAft>
                <a:spcPts val="834"/>
              </a:spcAft>
              <a:buFont typeface="Arial" pitchFamily="34" charset="0"/>
              <a:buChar char="•"/>
            </a:pPr>
            <a:r>
              <a:rPr lang="ru-RU" sz="1668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</a:t>
            </a:r>
            <a:r>
              <a:rPr lang="ru-RU" sz="1668" dirty="0" err="1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Иммерсивных</a:t>
            </a:r>
            <a:r>
              <a:rPr lang="ru-RU" sz="1668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Технологий</a:t>
            </a:r>
            <a:r>
              <a:rPr lang="en-US" sz="1668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68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КРОК работает </a:t>
            </a:r>
            <a:r>
              <a:rPr lang="en-US" sz="1668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68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68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2013</a:t>
            </a:r>
            <a:r>
              <a:rPr lang="en-US" sz="1668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68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  <a:endParaRPr lang="en-US" sz="1668" dirty="0">
              <a:solidFill>
                <a:srgbClr val="6867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8367" indent="-238367" defTabSz="1271290">
              <a:spcAft>
                <a:spcPts val="834"/>
              </a:spcAft>
              <a:buFont typeface="Arial" pitchFamily="34" charset="0"/>
              <a:buChar char="•"/>
            </a:pPr>
            <a:r>
              <a:rPr lang="ru-RU" sz="1668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Бизнес-юнит с 2016 года входит в VR-Консорциум, крупнейшее объединение </a:t>
            </a:r>
            <a:r>
              <a:rPr lang="ru-RU" sz="1668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ИТ, </a:t>
            </a:r>
            <a:r>
              <a:rPr lang="ru-RU" sz="1668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технологических </a:t>
            </a:r>
            <a:r>
              <a:rPr lang="ru-RU" sz="1668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68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68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68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медиа компаний, имеющее своей целью совместное развитие VR-направления в России </a:t>
            </a:r>
            <a:r>
              <a:rPr lang="ru-RU" sz="1668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68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68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68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рубежом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6C123080-C5C1-B945-A51A-69363EB90FDD}"/>
              </a:ext>
            </a:extLst>
          </p:cNvPr>
          <p:cNvCxnSpPr>
            <a:cxnSpLocks/>
          </p:cNvCxnSpPr>
          <p:nvPr/>
        </p:nvCxnSpPr>
        <p:spPr>
          <a:xfrm>
            <a:off x="647554" y="4526721"/>
            <a:ext cx="5410249" cy="0"/>
          </a:xfrm>
          <a:prstGeom prst="line">
            <a:avLst/>
          </a:prstGeom>
          <a:noFill/>
          <a:ln w="6350" cap="flat" cmpd="sng" algn="ctr">
            <a:solidFill>
              <a:srgbClr val="3131F7"/>
            </a:solidFill>
            <a:prstDash val="solid"/>
          </a:ln>
          <a:effectLst/>
        </p:spPr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5" t="38654" r="30555" b="40011"/>
          <a:stretch/>
        </p:blipFill>
        <p:spPr>
          <a:xfrm>
            <a:off x="647554" y="435837"/>
            <a:ext cx="2720115" cy="850037"/>
          </a:xfrm>
          <a:prstGeom prst="rect">
            <a:avLst/>
          </a:prstGeom>
        </p:spPr>
      </p:pic>
      <p:sp>
        <p:nvSpPr>
          <p:cNvPr id="11" name="Номер слайда 18"/>
          <p:cNvSpPr txBox="1">
            <a:spLocks/>
          </p:cNvSpPr>
          <p:nvPr/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873F048-D532-42BD-AB62-653627250667}" type="slidenum">
              <a:rPr lang="ru-RU" sz="1200" smtClean="0">
                <a:solidFill>
                  <a:schemeClr val="bg1"/>
                </a:solidFill>
              </a:rPr>
              <a:pPr algn="r"/>
              <a:t>12</a:t>
            </a:fld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42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ПРОЕКТНЫЙ ОПЫТ </a:t>
            </a:r>
            <a:endParaRPr lang="ru-RU" dirty="0"/>
          </a:p>
        </p:txBody>
      </p:sp>
      <p:sp>
        <p:nvSpPr>
          <p:cNvPr id="14" name="Номер слайда 20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2EB515-6130-42D7-8390-A17789846832}" type="slidenum">
              <a:rPr lang="ru-RU" smtClean="0">
                <a:solidFill>
                  <a:schemeClr val="bg1"/>
                </a:solidFill>
                <a:latin typeface="Circe Light"/>
              </a:rPr>
              <a:pPr/>
              <a:t>13</a:t>
            </a:fld>
            <a:endParaRPr lang="ru-RU" dirty="0">
              <a:solidFill>
                <a:schemeClr val="bg1"/>
              </a:solidFill>
              <a:latin typeface="Circe Light"/>
            </a:endParaRPr>
          </a:p>
        </p:txBody>
      </p:sp>
    </p:spTree>
    <p:extLst>
      <p:ext uri="{BB962C8B-B14F-4D97-AF65-F5344CB8AC3E}">
        <p14:creationId xmlns:p14="http://schemas.microsoft.com/office/powerpoint/2010/main" val="43054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F5FAB53-0276-4848-B3B3-26CAD5414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E1AC94-17B0-4CFD-A75B-DD811342C2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Банки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887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nttdata.com/ph/en/-/media/nttdataapac/ndph/industries/telecommunications/telecommunications_tablet_1536x19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332" r="-23518" b="-12676"/>
          <a:stretch/>
        </p:blipFill>
        <p:spPr bwMode="auto">
          <a:xfrm>
            <a:off x="6706609" y="-783770"/>
            <a:ext cx="6835220" cy="8577942"/>
          </a:xfrm>
          <a:prstGeom prst="flowChartMagneticDru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31D18B4E-85DD-7E44-88CB-885603B998B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6144" y="376139"/>
            <a:ext cx="6420465" cy="1103506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475D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МУЛЬТИ- И ОМНИКАНАЛЬНЫЙ КОНТАКТНЫЙ ЦЕНТР</a:t>
            </a:r>
          </a:p>
        </p:txBody>
      </p:sp>
      <p:sp>
        <p:nvSpPr>
          <p:cNvPr id="146" name="Rectangle 8">
            <a:extLst>
              <a:ext uri="{FF2B5EF4-FFF2-40B4-BE49-F238E27FC236}">
                <a16:creationId xmlns:a16="http://schemas.microsoft.com/office/drawing/2014/main" id="{938476CA-6478-0C45-9783-7D5B0207CC13}"/>
              </a:ext>
            </a:extLst>
          </p:cNvPr>
          <p:cNvSpPr/>
          <p:nvPr/>
        </p:nvSpPr>
        <p:spPr>
          <a:xfrm>
            <a:off x="677672" y="1684595"/>
            <a:ext cx="52468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475DE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Создание мультиканального контакт-центра </a:t>
            </a:r>
            <a:r>
              <a:rPr lang="ru-RU" sz="1600" b="1" dirty="0" smtClean="0">
                <a:solidFill>
                  <a:srgbClr val="475DE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ru-RU" sz="1600" b="1" dirty="0" smtClean="0">
                <a:solidFill>
                  <a:srgbClr val="475DE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rgbClr val="475DE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на </a:t>
            </a:r>
            <a:r>
              <a:rPr lang="ru-RU" sz="1600" b="1" dirty="0">
                <a:solidFill>
                  <a:srgbClr val="475DE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российском решении </a:t>
            </a:r>
            <a:r>
              <a:rPr lang="es-ES" sz="1600" b="1" dirty="0" err="1">
                <a:solidFill>
                  <a:srgbClr val="475DE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Naumen</a:t>
            </a:r>
            <a:r>
              <a:rPr lang="es-ES" sz="1600" b="1" dirty="0">
                <a:solidFill>
                  <a:srgbClr val="475DE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475DE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для банка </a:t>
            </a:r>
            <a:r>
              <a:rPr lang="ru-RU" sz="1600" b="1" dirty="0" err="1">
                <a:solidFill>
                  <a:srgbClr val="475DE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Нейва</a:t>
            </a:r>
            <a:endParaRPr lang="ru-RU" sz="1600" b="1" dirty="0">
              <a:solidFill>
                <a:srgbClr val="475DE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47" name="Text Placeholder 5">
            <a:extLst>
              <a:ext uri="{FF2B5EF4-FFF2-40B4-BE49-F238E27FC236}">
                <a16:creationId xmlns:a16="http://schemas.microsoft.com/office/drawing/2014/main" id="{48202777-9DE8-F941-B758-F5E7BB8EEB1F}"/>
              </a:ext>
            </a:extLst>
          </p:cNvPr>
          <p:cNvSpPr txBox="1">
            <a:spLocks/>
          </p:cNvSpPr>
          <p:nvPr/>
        </p:nvSpPr>
        <p:spPr>
          <a:xfrm>
            <a:off x="677673" y="2413390"/>
            <a:ext cx="4800736" cy="7748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indent="-2127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8676C"/>
              </a:buClr>
              <a:buSzPct val="122000"/>
            </a:pP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качества работы операторов на </a:t>
            </a:r>
            <a:r>
              <a:rPr lang="ru-RU" sz="1200" b="1" dirty="0">
                <a:solidFill>
                  <a:srgbClr val="475D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20 %</a:t>
            </a:r>
          </a:p>
          <a:p>
            <a:pPr marL="268288" indent="-2127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8676C"/>
              </a:buClr>
              <a:buSzPct val="122000"/>
            </a:pPr>
            <a:r>
              <a:rPr lang="ru-RU" sz="1200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индивидуального подхода к каждому клиенту</a:t>
            </a:r>
          </a:p>
        </p:txBody>
      </p:sp>
      <p:sp>
        <p:nvSpPr>
          <p:cNvPr id="149" name="Text Placeholder 5">
            <a:extLst>
              <a:ext uri="{FF2B5EF4-FFF2-40B4-BE49-F238E27FC236}">
                <a16:creationId xmlns:a16="http://schemas.microsoft.com/office/drawing/2014/main" id="{B3D9C0B6-51CA-7948-8591-1893091E34FC}"/>
              </a:ext>
            </a:extLst>
          </p:cNvPr>
          <p:cNvSpPr txBox="1">
            <a:spLocks/>
          </p:cNvSpPr>
          <p:nvPr/>
        </p:nvSpPr>
        <p:spPr>
          <a:xfrm>
            <a:off x="963817" y="3382226"/>
            <a:ext cx="4035065" cy="1454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22000"/>
              <a:buNone/>
            </a:pP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количества потерь клиентов при переходе по каналам на </a:t>
            </a:r>
            <a:r>
              <a:rPr lang="ru-RU" sz="1200" b="1" dirty="0">
                <a:solidFill>
                  <a:srgbClr val="475D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50 %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22000"/>
              <a:buNone/>
            </a:pP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стоимости подключения новых операторов на </a:t>
            </a:r>
            <a:r>
              <a:rPr lang="ru-RU" sz="1200" b="1" dirty="0">
                <a:solidFill>
                  <a:srgbClr val="475D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50 %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22000"/>
              <a:buNone/>
            </a:pP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скорости работы операторов на </a:t>
            </a:r>
            <a:r>
              <a:rPr lang="ru-RU" sz="1200" b="1" dirty="0">
                <a:solidFill>
                  <a:srgbClr val="475D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12,5 %*</a:t>
            </a:r>
          </a:p>
        </p:txBody>
      </p:sp>
      <p:sp>
        <p:nvSpPr>
          <p:cNvPr id="74" name="Gráfico 6">
            <a:extLst>
              <a:ext uri="{FF2B5EF4-FFF2-40B4-BE49-F238E27FC236}">
                <a16:creationId xmlns:a16="http://schemas.microsoft.com/office/drawing/2014/main" id="{933C83AC-B3CC-3F43-80FE-2A28DA872B8F}"/>
              </a:ext>
            </a:extLst>
          </p:cNvPr>
          <p:cNvSpPr/>
          <p:nvPr/>
        </p:nvSpPr>
        <p:spPr>
          <a:xfrm>
            <a:off x="756129" y="3417097"/>
            <a:ext cx="207688" cy="207688"/>
          </a:xfrm>
          <a:custGeom>
            <a:avLst/>
            <a:gdLst>
              <a:gd name="connsiteX0" fmla="*/ 2395141 w 4789884"/>
              <a:gd name="connsiteY0" fmla="*/ 4790228 h 4789884"/>
              <a:gd name="connsiteX1" fmla="*/ 0 w 4789884"/>
              <a:gd name="connsiteY1" fmla="*/ 2395141 h 4789884"/>
              <a:gd name="connsiteX2" fmla="*/ 2395141 w 4789884"/>
              <a:gd name="connsiteY2" fmla="*/ 0 h 4789884"/>
              <a:gd name="connsiteX3" fmla="*/ 4790286 w 4789884"/>
              <a:gd name="connsiteY3" fmla="*/ 2395141 h 4789884"/>
              <a:gd name="connsiteX4" fmla="*/ 2395141 w 4789884"/>
              <a:gd name="connsiteY4" fmla="*/ 4790228 h 4789884"/>
              <a:gd name="connsiteX5" fmla="*/ 2395141 w 4789884"/>
              <a:gd name="connsiteY5" fmla="*/ 274727 h 4789884"/>
              <a:gd name="connsiteX6" fmla="*/ 274700 w 4789884"/>
              <a:gd name="connsiteY6" fmla="*/ 2395167 h 4789884"/>
              <a:gd name="connsiteX7" fmla="*/ 2395141 w 4789884"/>
              <a:gd name="connsiteY7" fmla="*/ 4515522 h 4789884"/>
              <a:gd name="connsiteX8" fmla="*/ 4515581 w 4789884"/>
              <a:gd name="connsiteY8" fmla="*/ 2395167 h 4789884"/>
              <a:gd name="connsiteX9" fmla="*/ 2395141 w 4789884"/>
              <a:gd name="connsiteY9" fmla="*/ 274727 h 4789884"/>
              <a:gd name="connsiteX10" fmla="*/ 2004154 w 4789884"/>
              <a:gd name="connsiteY10" fmla="*/ 3328021 h 4789884"/>
              <a:gd name="connsiteX11" fmla="*/ 1907044 w 4789884"/>
              <a:gd name="connsiteY11" fmla="*/ 3287752 h 4789884"/>
              <a:gd name="connsiteX12" fmla="*/ 1111623 w 4789884"/>
              <a:gd name="connsiteY12" fmla="*/ 2492278 h 4789884"/>
              <a:gd name="connsiteX13" fmla="*/ 1111573 w 4789884"/>
              <a:gd name="connsiteY13" fmla="*/ 2298107 h 4789884"/>
              <a:gd name="connsiteX14" fmla="*/ 1111623 w 4789884"/>
              <a:gd name="connsiteY14" fmla="*/ 2298057 h 4789884"/>
              <a:gd name="connsiteX15" fmla="*/ 1305793 w 4789884"/>
              <a:gd name="connsiteY15" fmla="*/ 2298007 h 4789884"/>
              <a:gd name="connsiteX16" fmla="*/ 1305844 w 4789884"/>
              <a:gd name="connsiteY16" fmla="*/ 2298057 h 4789884"/>
              <a:gd name="connsiteX17" fmla="*/ 2004154 w 4789884"/>
              <a:gd name="connsiteY17" fmla="*/ 2996341 h 4789884"/>
              <a:gd name="connsiteX18" fmla="*/ 3463837 w 4789884"/>
              <a:gd name="connsiteY18" fmla="*/ 1536765 h 4789884"/>
              <a:gd name="connsiteX19" fmla="*/ 3658007 w 4789884"/>
              <a:gd name="connsiteY19" fmla="*/ 1536715 h 4789884"/>
              <a:gd name="connsiteX20" fmla="*/ 3658057 w 4789884"/>
              <a:gd name="connsiteY20" fmla="*/ 1536765 h 4789884"/>
              <a:gd name="connsiteX21" fmla="*/ 3658107 w 4789884"/>
              <a:gd name="connsiteY21" fmla="*/ 1730936 h 4789884"/>
              <a:gd name="connsiteX22" fmla="*/ 3658057 w 4789884"/>
              <a:gd name="connsiteY22" fmla="*/ 1730986 h 4789884"/>
              <a:gd name="connsiteX23" fmla="*/ 2101264 w 4789884"/>
              <a:gd name="connsiteY23" fmla="*/ 3287725 h 4789884"/>
              <a:gd name="connsiteX24" fmla="*/ 2004154 w 4789884"/>
              <a:gd name="connsiteY24" fmla="*/ 3328021 h 4789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789884" h="4789884">
                <a:moveTo>
                  <a:pt x="2395141" y="4790228"/>
                </a:moveTo>
                <a:cubicBezTo>
                  <a:pt x="1074429" y="4790228"/>
                  <a:pt x="0" y="3715798"/>
                  <a:pt x="0" y="2395141"/>
                </a:cubicBezTo>
                <a:cubicBezTo>
                  <a:pt x="0" y="1074456"/>
                  <a:pt x="1074429" y="0"/>
                  <a:pt x="2395141" y="0"/>
                </a:cubicBezTo>
                <a:cubicBezTo>
                  <a:pt x="3715852" y="0"/>
                  <a:pt x="4790286" y="1074456"/>
                  <a:pt x="4790286" y="2395141"/>
                </a:cubicBezTo>
                <a:cubicBezTo>
                  <a:pt x="4790286" y="3715798"/>
                  <a:pt x="3715857" y="4790228"/>
                  <a:pt x="2395141" y="4790228"/>
                </a:cubicBezTo>
                <a:close/>
                <a:moveTo>
                  <a:pt x="2395141" y="274727"/>
                </a:moveTo>
                <a:cubicBezTo>
                  <a:pt x="1225937" y="274727"/>
                  <a:pt x="274700" y="1225964"/>
                  <a:pt x="274700" y="2395167"/>
                </a:cubicBezTo>
                <a:cubicBezTo>
                  <a:pt x="274700" y="3564371"/>
                  <a:pt x="1225937" y="4515522"/>
                  <a:pt x="2395141" y="4515522"/>
                </a:cubicBezTo>
                <a:cubicBezTo>
                  <a:pt x="3564344" y="4515522"/>
                  <a:pt x="4515581" y="3564376"/>
                  <a:pt x="4515581" y="2395167"/>
                </a:cubicBezTo>
                <a:cubicBezTo>
                  <a:pt x="4515581" y="1225959"/>
                  <a:pt x="3564349" y="274727"/>
                  <a:pt x="2395141" y="274727"/>
                </a:cubicBezTo>
                <a:close/>
                <a:moveTo>
                  <a:pt x="2004154" y="3328021"/>
                </a:moveTo>
                <a:cubicBezTo>
                  <a:pt x="1967721" y="3328026"/>
                  <a:pt x="1932782" y="3313538"/>
                  <a:pt x="1907044" y="3287752"/>
                </a:cubicBezTo>
                <a:lnTo>
                  <a:pt x="1111623" y="2492278"/>
                </a:lnTo>
                <a:cubicBezTo>
                  <a:pt x="1057990" y="2438673"/>
                  <a:pt x="1057968" y="2351740"/>
                  <a:pt x="1111573" y="2298107"/>
                </a:cubicBezTo>
                <a:cubicBezTo>
                  <a:pt x="1111589" y="2298090"/>
                  <a:pt x="1111606" y="2298074"/>
                  <a:pt x="1111623" y="2298057"/>
                </a:cubicBezTo>
                <a:cubicBezTo>
                  <a:pt x="1165228" y="2244424"/>
                  <a:pt x="1252161" y="2244402"/>
                  <a:pt x="1305793" y="2298007"/>
                </a:cubicBezTo>
                <a:cubicBezTo>
                  <a:pt x="1305810" y="2298023"/>
                  <a:pt x="1305827" y="2298040"/>
                  <a:pt x="1305844" y="2298057"/>
                </a:cubicBezTo>
                <a:lnTo>
                  <a:pt x="2004154" y="2996341"/>
                </a:lnTo>
                <a:lnTo>
                  <a:pt x="3463837" y="1536765"/>
                </a:lnTo>
                <a:cubicBezTo>
                  <a:pt x="3517442" y="1483133"/>
                  <a:pt x="3604375" y="1483110"/>
                  <a:pt x="3658007" y="1536715"/>
                </a:cubicBezTo>
                <a:cubicBezTo>
                  <a:pt x="3658024" y="1536732"/>
                  <a:pt x="3658041" y="1536749"/>
                  <a:pt x="3658057" y="1536765"/>
                </a:cubicBezTo>
                <a:cubicBezTo>
                  <a:pt x="3711690" y="1590370"/>
                  <a:pt x="3711712" y="1677303"/>
                  <a:pt x="3658107" y="1730936"/>
                </a:cubicBezTo>
                <a:cubicBezTo>
                  <a:pt x="3658091" y="1730953"/>
                  <a:pt x="3658074" y="1730969"/>
                  <a:pt x="3658057" y="1730986"/>
                </a:cubicBezTo>
                <a:lnTo>
                  <a:pt x="2101264" y="3287725"/>
                </a:lnTo>
                <a:cubicBezTo>
                  <a:pt x="2075518" y="3313503"/>
                  <a:pt x="2040587" y="3327998"/>
                  <a:pt x="2004154" y="3328021"/>
                </a:cubicBezTo>
                <a:close/>
              </a:path>
            </a:pathLst>
          </a:custGeom>
          <a:solidFill>
            <a:srgbClr val="00A460"/>
          </a:solidFill>
          <a:ln w="5358" cap="flat">
            <a:noFill/>
            <a:prstDash val="solid"/>
            <a:miter/>
          </a:ln>
        </p:spPr>
        <p:txBody>
          <a:bodyPr rtlCol="0" anchor="ctr"/>
          <a:lstStyle/>
          <a:p>
            <a:endParaRPr lang="es-ES" dirty="0"/>
          </a:p>
        </p:txBody>
      </p:sp>
      <p:sp>
        <p:nvSpPr>
          <p:cNvPr id="75" name="Gráfico 6">
            <a:extLst>
              <a:ext uri="{FF2B5EF4-FFF2-40B4-BE49-F238E27FC236}">
                <a16:creationId xmlns:a16="http://schemas.microsoft.com/office/drawing/2014/main" id="{2C6541C7-3929-6C41-B32B-98AEF609D82D}"/>
              </a:ext>
            </a:extLst>
          </p:cNvPr>
          <p:cNvSpPr/>
          <p:nvPr/>
        </p:nvSpPr>
        <p:spPr>
          <a:xfrm>
            <a:off x="756129" y="3851093"/>
            <a:ext cx="207688" cy="207688"/>
          </a:xfrm>
          <a:custGeom>
            <a:avLst/>
            <a:gdLst>
              <a:gd name="connsiteX0" fmla="*/ 2395141 w 4789884"/>
              <a:gd name="connsiteY0" fmla="*/ 4790228 h 4789884"/>
              <a:gd name="connsiteX1" fmla="*/ 0 w 4789884"/>
              <a:gd name="connsiteY1" fmla="*/ 2395141 h 4789884"/>
              <a:gd name="connsiteX2" fmla="*/ 2395141 w 4789884"/>
              <a:gd name="connsiteY2" fmla="*/ 0 h 4789884"/>
              <a:gd name="connsiteX3" fmla="*/ 4790286 w 4789884"/>
              <a:gd name="connsiteY3" fmla="*/ 2395141 h 4789884"/>
              <a:gd name="connsiteX4" fmla="*/ 2395141 w 4789884"/>
              <a:gd name="connsiteY4" fmla="*/ 4790228 h 4789884"/>
              <a:gd name="connsiteX5" fmla="*/ 2395141 w 4789884"/>
              <a:gd name="connsiteY5" fmla="*/ 274727 h 4789884"/>
              <a:gd name="connsiteX6" fmla="*/ 274700 w 4789884"/>
              <a:gd name="connsiteY6" fmla="*/ 2395167 h 4789884"/>
              <a:gd name="connsiteX7" fmla="*/ 2395141 w 4789884"/>
              <a:gd name="connsiteY7" fmla="*/ 4515522 h 4789884"/>
              <a:gd name="connsiteX8" fmla="*/ 4515581 w 4789884"/>
              <a:gd name="connsiteY8" fmla="*/ 2395167 h 4789884"/>
              <a:gd name="connsiteX9" fmla="*/ 2395141 w 4789884"/>
              <a:gd name="connsiteY9" fmla="*/ 274727 h 4789884"/>
              <a:gd name="connsiteX10" fmla="*/ 2004154 w 4789884"/>
              <a:gd name="connsiteY10" fmla="*/ 3328021 h 4789884"/>
              <a:gd name="connsiteX11" fmla="*/ 1907044 w 4789884"/>
              <a:gd name="connsiteY11" fmla="*/ 3287752 h 4789884"/>
              <a:gd name="connsiteX12" fmla="*/ 1111623 w 4789884"/>
              <a:gd name="connsiteY12" fmla="*/ 2492278 h 4789884"/>
              <a:gd name="connsiteX13" fmla="*/ 1111573 w 4789884"/>
              <a:gd name="connsiteY13" fmla="*/ 2298107 h 4789884"/>
              <a:gd name="connsiteX14" fmla="*/ 1111623 w 4789884"/>
              <a:gd name="connsiteY14" fmla="*/ 2298057 h 4789884"/>
              <a:gd name="connsiteX15" fmla="*/ 1305793 w 4789884"/>
              <a:gd name="connsiteY15" fmla="*/ 2298007 h 4789884"/>
              <a:gd name="connsiteX16" fmla="*/ 1305844 w 4789884"/>
              <a:gd name="connsiteY16" fmla="*/ 2298057 h 4789884"/>
              <a:gd name="connsiteX17" fmla="*/ 2004154 w 4789884"/>
              <a:gd name="connsiteY17" fmla="*/ 2996341 h 4789884"/>
              <a:gd name="connsiteX18" fmla="*/ 3463837 w 4789884"/>
              <a:gd name="connsiteY18" fmla="*/ 1536765 h 4789884"/>
              <a:gd name="connsiteX19" fmla="*/ 3658007 w 4789884"/>
              <a:gd name="connsiteY19" fmla="*/ 1536715 h 4789884"/>
              <a:gd name="connsiteX20" fmla="*/ 3658057 w 4789884"/>
              <a:gd name="connsiteY20" fmla="*/ 1536765 h 4789884"/>
              <a:gd name="connsiteX21" fmla="*/ 3658107 w 4789884"/>
              <a:gd name="connsiteY21" fmla="*/ 1730936 h 4789884"/>
              <a:gd name="connsiteX22" fmla="*/ 3658057 w 4789884"/>
              <a:gd name="connsiteY22" fmla="*/ 1730986 h 4789884"/>
              <a:gd name="connsiteX23" fmla="*/ 2101264 w 4789884"/>
              <a:gd name="connsiteY23" fmla="*/ 3287725 h 4789884"/>
              <a:gd name="connsiteX24" fmla="*/ 2004154 w 4789884"/>
              <a:gd name="connsiteY24" fmla="*/ 3328021 h 4789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789884" h="4789884">
                <a:moveTo>
                  <a:pt x="2395141" y="4790228"/>
                </a:moveTo>
                <a:cubicBezTo>
                  <a:pt x="1074429" y="4790228"/>
                  <a:pt x="0" y="3715798"/>
                  <a:pt x="0" y="2395141"/>
                </a:cubicBezTo>
                <a:cubicBezTo>
                  <a:pt x="0" y="1074456"/>
                  <a:pt x="1074429" y="0"/>
                  <a:pt x="2395141" y="0"/>
                </a:cubicBezTo>
                <a:cubicBezTo>
                  <a:pt x="3715852" y="0"/>
                  <a:pt x="4790286" y="1074456"/>
                  <a:pt x="4790286" y="2395141"/>
                </a:cubicBezTo>
                <a:cubicBezTo>
                  <a:pt x="4790286" y="3715798"/>
                  <a:pt x="3715857" y="4790228"/>
                  <a:pt x="2395141" y="4790228"/>
                </a:cubicBezTo>
                <a:close/>
                <a:moveTo>
                  <a:pt x="2395141" y="274727"/>
                </a:moveTo>
                <a:cubicBezTo>
                  <a:pt x="1225937" y="274727"/>
                  <a:pt x="274700" y="1225964"/>
                  <a:pt x="274700" y="2395167"/>
                </a:cubicBezTo>
                <a:cubicBezTo>
                  <a:pt x="274700" y="3564371"/>
                  <a:pt x="1225937" y="4515522"/>
                  <a:pt x="2395141" y="4515522"/>
                </a:cubicBezTo>
                <a:cubicBezTo>
                  <a:pt x="3564344" y="4515522"/>
                  <a:pt x="4515581" y="3564376"/>
                  <a:pt x="4515581" y="2395167"/>
                </a:cubicBezTo>
                <a:cubicBezTo>
                  <a:pt x="4515581" y="1225959"/>
                  <a:pt x="3564349" y="274727"/>
                  <a:pt x="2395141" y="274727"/>
                </a:cubicBezTo>
                <a:close/>
                <a:moveTo>
                  <a:pt x="2004154" y="3328021"/>
                </a:moveTo>
                <a:cubicBezTo>
                  <a:pt x="1967721" y="3328026"/>
                  <a:pt x="1932782" y="3313538"/>
                  <a:pt x="1907044" y="3287752"/>
                </a:cubicBezTo>
                <a:lnTo>
                  <a:pt x="1111623" y="2492278"/>
                </a:lnTo>
                <a:cubicBezTo>
                  <a:pt x="1057990" y="2438673"/>
                  <a:pt x="1057968" y="2351740"/>
                  <a:pt x="1111573" y="2298107"/>
                </a:cubicBezTo>
                <a:cubicBezTo>
                  <a:pt x="1111589" y="2298090"/>
                  <a:pt x="1111606" y="2298074"/>
                  <a:pt x="1111623" y="2298057"/>
                </a:cubicBezTo>
                <a:cubicBezTo>
                  <a:pt x="1165228" y="2244424"/>
                  <a:pt x="1252161" y="2244402"/>
                  <a:pt x="1305793" y="2298007"/>
                </a:cubicBezTo>
                <a:cubicBezTo>
                  <a:pt x="1305810" y="2298023"/>
                  <a:pt x="1305827" y="2298040"/>
                  <a:pt x="1305844" y="2298057"/>
                </a:cubicBezTo>
                <a:lnTo>
                  <a:pt x="2004154" y="2996341"/>
                </a:lnTo>
                <a:lnTo>
                  <a:pt x="3463837" y="1536765"/>
                </a:lnTo>
                <a:cubicBezTo>
                  <a:pt x="3517442" y="1483133"/>
                  <a:pt x="3604375" y="1483110"/>
                  <a:pt x="3658007" y="1536715"/>
                </a:cubicBezTo>
                <a:cubicBezTo>
                  <a:pt x="3658024" y="1536732"/>
                  <a:pt x="3658041" y="1536749"/>
                  <a:pt x="3658057" y="1536765"/>
                </a:cubicBezTo>
                <a:cubicBezTo>
                  <a:pt x="3711690" y="1590370"/>
                  <a:pt x="3711712" y="1677303"/>
                  <a:pt x="3658107" y="1730936"/>
                </a:cubicBezTo>
                <a:cubicBezTo>
                  <a:pt x="3658091" y="1730953"/>
                  <a:pt x="3658074" y="1730969"/>
                  <a:pt x="3658057" y="1730986"/>
                </a:cubicBezTo>
                <a:lnTo>
                  <a:pt x="2101264" y="3287725"/>
                </a:lnTo>
                <a:cubicBezTo>
                  <a:pt x="2075518" y="3313503"/>
                  <a:pt x="2040587" y="3327998"/>
                  <a:pt x="2004154" y="3328021"/>
                </a:cubicBezTo>
                <a:close/>
              </a:path>
            </a:pathLst>
          </a:custGeom>
          <a:solidFill>
            <a:srgbClr val="00A460"/>
          </a:solidFill>
          <a:ln w="5358" cap="flat">
            <a:noFill/>
            <a:prstDash val="solid"/>
            <a:miter/>
          </a:ln>
        </p:spPr>
        <p:txBody>
          <a:bodyPr rtlCol="0" anchor="ctr"/>
          <a:lstStyle/>
          <a:p>
            <a:endParaRPr lang="es-ES" dirty="0"/>
          </a:p>
        </p:txBody>
      </p:sp>
      <p:sp>
        <p:nvSpPr>
          <p:cNvPr id="76" name="Gráfico 6">
            <a:extLst>
              <a:ext uri="{FF2B5EF4-FFF2-40B4-BE49-F238E27FC236}">
                <a16:creationId xmlns:a16="http://schemas.microsoft.com/office/drawing/2014/main" id="{3921ADE2-86AB-6046-A426-705F84145831}"/>
              </a:ext>
            </a:extLst>
          </p:cNvPr>
          <p:cNvSpPr/>
          <p:nvPr/>
        </p:nvSpPr>
        <p:spPr>
          <a:xfrm>
            <a:off x="756129" y="4287626"/>
            <a:ext cx="207688" cy="207688"/>
          </a:xfrm>
          <a:custGeom>
            <a:avLst/>
            <a:gdLst>
              <a:gd name="connsiteX0" fmla="*/ 2395141 w 4789884"/>
              <a:gd name="connsiteY0" fmla="*/ 4790228 h 4789884"/>
              <a:gd name="connsiteX1" fmla="*/ 0 w 4789884"/>
              <a:gd name="connsiteY1" fmla="*/ 2395141 h 4789884"/>
              <a:gd name="connsiteX2" fmla="*/ 2395141 w 4789884"/>
              <a:gd name="connsiteY2" fmla="*/ 0 h 4789884"/>
              <a:gd name="connsiteX3" fmla="*/ 4790286 w 4789884"/>
              <a:gd name="connsiteY3" fmla="*/ 2395141 h 4789884"/>
              <a:gd name="connsiteX4" fmla="*/ 2395141 w 4789884"/>
              <a:gd name="connsiteY4" fmla="*/ 4790228 h 4789884"/>
              <a:gd name="connsiteX5" fmla="*/ 2395141 w 4789884"/>
              <a:gd name="connsiteY5" fmla="*/ 274727 h 4789884"/>
              <a:gd name="connsiteX6" fmla="*/ 274700 w 4789884"/>
              <a:gd name="connsiteY6" fmla="*/ 2395167 h 4789884"/>
              <a:gd name="connsiteX7" fmla="*/ 2395141 w 4789884"/>
              <a:gd name="connsiteY7" fmla="*/ 4515522 h 4789884"/>
              <a:gd name="connsiteX8" fmla="*/ 4515581 w 4789884"/>
              <a:gd name="connsiteY8" fmla="*/ 2395167 h 4789884"/>
              <a:gd name="connsiteX9" fmla="*/ 2395141 w 4789884"/>
              <a:gd name="connsiteY9" fmla="*/ 274727 h 4789884"/>
              <a:gd name="connsiteX10" fmla="*/ 2004154 w 4789884"/>
              <a:gd name="connsiteY10" fmla="*/ 3328021 h 4789884"/>
              <a:gd name="connsiteX11" fmla="*/ 1907044 w 4789884"/>
              <a:gd name="connsiteY11" fmla="*/ 3287752 h 4789884"/>
              <a:gd name="connsiteX12" fmla="*/ 1111623 w 4789884"/>
              <a:gd name="connsiteY12" fmla="*/ 2492278 h 4789884"/>
              <a:gd name="connsiteX13" fmla="*/ 1111573 w 4789884"/>
              <a:gd name="connsiteY13" fmla="*/ 2298107 h 4789884"/>
              <a:gd name="connsiteX14" fmla="*/ 1111623 w 4789884"/>
              <a:gd name="connsiteY14" fmla="*/ 2298057 h 4789884"/>
              <a:gd name="connsiteX15" fmla="*/ 1305793 w 4789884"/>
              <a:gd name="connsiteY15" fmla="*/ 2298007 h 4789884"/>
              <a:gd name="connsiteX16" fmla="*/ 1305844 w 4789884"/>
              <a:gd name="connsiteY16" fmla="*/ 2298057 h 4789884"/>
              <a:gd name="connsiteX17" fmla="*/ 2004154 w 4789884"/>
              <a:gd name="connsiteY17" fmla="*/ 2996341 h 4789884"/>
              <a:gd name="connsiteX18" fmla="*/ 3463837 w 4789884"/>
              <a:gd name="connsiteY18" fmla="*/ 1536765 h 4789884"/>
              <a:gd name="connsiteX19" fmla="*/ 3658007 w 4789884"/>
              <a:gd name="connsiteY19" fmla="*/ 1536715 h 4789884"/>
              <a:gd name="connsiteX20" fmla="*/ 3658057 w 4789884"/>
              <a:gd name="connsiteY20" fmla="*/ 1536765 h 4789884"/>
              <a:gd name="connsiteX21" fmla="*/ 3658107 w 4789884"/>
              <a:gd name="connsiteY21" fmla="*/ 1730936 h 4789884"/>
              <a:gd name="connsiteX22" fmla="*/ 3658057 w 4789884"/>
              <a:gd name="connsiteY22" fmla="*/ 1730986 h 4789884"/>
              <a:gd name="connsiteX23" fmla="*/ 2101264 w 4789884"/>
              <a:gd name="connsiteY23" fmla="*/ 3287725 h 4789884"/>
              <a:gd name="connsiteX24" fmla="*/ 2004154 w 4789884"/>
              <a:gd name="connsiteY24" fmla="*/ 3328021 h 4789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789884" h="4789884">
                <a:moveTo>
                  <a:pt x="2395141" y="4790228"/>
                </a:moveTo>
                <a:cubicBezTo>
                  <a:pt x="1074429" y="4790228"/>
                  <a:pt x="0" y="3715798"/>
                  <a:pt x="0" y="2395141"/>
                </a:cubicBezTo>
                <a:cubicBezTo>
                  <a:pt x="0" y="1074456"/>
                  <a:pt x="1074429" y="0"/>
                  <a:pt x="2395141" y="0"/>
                </a:cubicBezTo>
                <a:cubicBezTo>
                  <a:pt x="3715852" y="0"/>
                  <a:pt x="4790286" y="1074456"/>
                  <a:pt x="4790286" y="2395141"/>
                </a:cubicBezTo>
                <a:cubicBezTo>
                  <a:pt x="4790286" y="3715798"/>
                  <a:pt x="3715857" y="4790228"/>
                  <a:pt x="2395141" y="4790228"/>
                </a:cubicBezTo>
                <a:close/>
                <a:moveTo>
                  <a:pt x="2395141" y="274727"/>
                </a:moveTo>
                <a:cubicBezTo>
                  <a:pt x="1225937" y="274727"/>
                  <a:pt x="274700" y="1225964"/>
                  <a:pt x="274700" y="2395167"/>
                </a:cubicBezTo>
                <a:cubicBezTo>
                  <a:pt x="274700" y="3564371"/>
                  <a:pt x="1225937" y="4515522"/>
                  <a:pt x="2395141" y="4515522"/>
                </a:cubicBezTo>
                <a:cubicBezTo>
                  <a:pt x="3564344" y="4515522"/>
                  <a:pt x="4515581" y="3564376"/>
                  <a:pt x="4515581" y="2395167"/>
                </a:cubicBezTo>
                <a:cubicBezTo>
                  <a:pt x="4515581" y="1225959"/>
                  <a:pt x="3564349" y="274727"/>
                  <a:pt x="2395141" y="274727"/>
                </a:cubicBezTo>
                <a:close/>
                <a:moveTo>
                  <a:pt x="2004154" y="3328021"/>
                </a:moveTo>
                <a:cubicBezTo>
                  <a:pt x="1967721" y="3328026"/>
                  <a:pt x="1932782" y="3313538"/>
                  <a:pt x="1907044" y="3287752"/>
                </a:cubicBezTo>
                <a:lnTo>
                  <a:pt x="1111623" y="2492278"/>
                </a:lnTo>
                <a:cubicBezTo>
                  <a:pt x="1057990" y="2438673"/>
                  <a:pt x="1057968" y="2351740"/>
                  <a:pt x="1111573" y="2298107"/>
                </a:cubicBezTo>
                <a:cubicBezTo>
                  <a:pt x="1111589" y="2298090"/>
                  <a:pt x="1111606" y="2298074"/>
                  <a:pt x="1111623" y="2298057"/>
                </a:cubicBezTo>
                <a:cubicBezTo>
                  <a:pt x="1165228" y="2244424"/>
                  <a:pt x="1252161" y="2244402"/>
                  <a:pt x="1305793" y="2298007"/>
                </a:cubicBezTo>
                <a:cubicBezTo>
                  <a:pt x="1305810" y="2298023"/>
                  <a:pt x="1305827" y="2298040"/>
                  <a:pt x="1305844" y="2298057"/>
                </a:cubicBezTo>
                <a:lnTo>
                  <a:pt x="2004154" y="2996341"/>
                </a:lnTo>
                <a:lnTo>
                  <a:pt x="3463837" y="1536765"/>
                </a:lnTo>
                <a:cubicBezTo>
                  <a:pt x="3517442" y="1483133"/>
                  <a:pt x="3604375" y="1483110"/>
                  <a:pt x="3658007" y="1536715"/>
                </a:cubicBezTo>
                <a:cubicBezTo>
                  <a:pt x="3658024" y="1536732"/>
                  <a:pt x="3658041" y="1536749"/>
                  <a:pt x="3658057" y="1536765"/>
                </a:cubicBezTo>
                <a:cubicBezTo>
                  <a:pt x="3711690" y="1590370"/>
                  <a:pt x="3711712" y="1677303"/>
                  <a:pt x="3658107" y="1730936"/>
                </a:cubicBezTo>
                <a:cubicBezTo>
                  <a:pt x="3658091" y="1730953"/>
                  <a:pt x="3658074" y="1730969"/>
                  <a:pt x="3658057" y="1730986"/>
                </a:cubicBezTo>
                <a:lnTo>
                  <a:pt x="2101264" y="3287725"/>
                </a:lnTo>
                <a:cubicBezTo>
                  <a:pt x="2075518" y="3313503"/>
                  <a:pt x="2040587" y="3327998"/>
                  <a:pt x="2004154" y="3328021"/>
                </a:cubicBezTo>
                <a:close/>
              </a:path>
            </a:pathLst>
          </a:custGeom>
          <a:solidFill>
            <a:srgbClr val="00A460"/>
          </a:solidFill>
          <a:ln w="5358" cap="flat">
            <a:noFill/>
            <a:prstDash val="solid"/>
            <a:miter/>
          </a:ln>
        </p:spPr>
        <p:txBody>
          <a:bodyPr rtlCol="0" anchor="ctr"/>
          <a:lstStyle/>
          <a:p>
            <a:endParaRPr lang="es-ES" dirty="0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8162E8A7-195D-5E45-8F6E-0405D9C39061}"/>
              </a:ext>
            </a:extLst>
          </p:cNvPr>
          <p:cNvSpPr/>
          <p:nvPr/>
        </p:nvSpPr>
        <p:spPr>
          <a:xfrm>
            <a:off x="677672" y="4778787"/>
            <a:ext cx="37698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475D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1100" dirty="0">
                <a:solidFill>
                  <a:srgbClr val="475D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475D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Forrester</a:t>
            </a:r>
            <a:r>
              <a:rPr lang="ru-RU" sz="1100" dirty="0">
                <a:solidFill>
                  <a:srgbClr val="475D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TEI </a:t>
            </a:r>
            <a:r>
              <a:rPr lang="ru-RU" sz="1100" dirty="0" err="1">
                <a:solidFill>
                  <a:srgbClr val="475D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ru-RU" sz="1100" dirty="0">
                <a:solidFill>
                  <a:srgbClr val="475D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2016.</a:t>
            </a:r>
            <a:r>
              <a:rPr lang="en-US" sz="1100" dirty="0">
                <a:solidFill>
                  <a:srgbClr val="475D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475D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Усредненные показатели </a:t>
            </a:r>
          </a:p>
          <a:p>
            <a:r>
              <a:rPr lang="ru-RU" sz="1100" dirty="0">
                <a:solidFill>
                  <a:srgbClr val="475D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по 3000 операторам 10 компаний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515-6130-42D7-8390-A17789846832}" type="slidenum">
              <a:rPr lang="ru-RU" smtClean="0">
                <a:solidFill>
                  <a:schemeClr val="bg1"/>
                </a:solidFill>
              </a:rPr>
              <a:t>15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Рисунок 10">
            <a:extLst>
              <a:ext uri="{FF2B5EF4-FFF2-40B4-BE49-F238E27FC236}">
                <a16:creationId xmlns:a16="http://schemas.microsoft.com/office/drawing/2014/main" id="{9B12A555-28E0-4073-9158-0524107F3C3C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25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Рисунок 10">
            <a:extLst>
              <a:ext uri="{FF2B5EF4-FFF2-40B4-BE49-F238E27FC236}">
                <a16:creationId xmlns:a16="http://schemas.microsoft.com/office/drawing/2014/main" id="{28973713-4780-EC42-83CE-AA653348A4BF}"/>
              </a:ext>
            </a:extLst>
          </p:cNvPr>
          <p:cNvSpPr/>
          <p:nvPr/>
        </p:nvSpPr>
        <p:spPr>
          <a:xfrm rot="10800000">
            <a:off x="6748544" y="0"/>
            <a:ext cx="3518185" cy="6858000"/>
          </a:xfrm>
          <a:custGeom>
            <a:avLst/>
            <a:gdLst>
              <a:gd name="connsiteX0" fmla="*/ 2947403 w 3518185"/>
              <a:gd name="connsiteY0" fmla="*/ 0 h 6858000"/>
              <a:gd name="connsiteX1" fmla="*/ 0 w 3518185"/>
              <a:gd name="connsiteY1" fmla="*/ 0 h 6858000"/>
              <a:gd name="connsiteX2" fmla="*/ 0 w 3518185"/>
              <a:gd name="connsiteY2" fmla="*/ 6858000 h 6858000"/>
              <a:gd name="connsiteX3" fmla="*/ 2945557 w 3518185"/>
              <a:gd name="connsiteY3" fmla="*/ 6858000 h 6858000"/>
              <a:gd name="connsiteX4" fmla="*/ 3518185 w 3518185"/>
              <a:gd name="connsiteY4" fmla="*/ 3425925 h 6858000"/>
              <a:gd name="connsiteX5" fmla="*/ 2947403 w 3518185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18185" h="6858000">
                <a:moveTo>
                  <a:pt x="2947403" y="0"/>
                </a:moveTo>
                <a:lnTo>
                  <a:pt x="0" y="0"/>
                </a:lnTo>
                <a:lnTo>
                  <a:pt x="0" y="6858000"/>
                </a:lnTo>
                <a:lnTo>
                  <a:pt x="2945557" y="6858000"/>
                </a:lnTo>
                <a:cubicBezTo>
                  <a:pt x="3316443" y="5782247"/>
                  <a:pt x="3518185" y="4627766"/>
                  <a:pt x="3518185" y="3425925"/>
                </a:cubicBezTo>
                <a:cubicBezTo>
                  <a:pt x="3518185" y="2226544"/>
                  <a:pt x="3317673" y="1073908"/>
                  <a:pt x="2947403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614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Прямоугольник 1">
            <a:extLst>
              <a:ext uri="{FF2B5EF4-FFF2-40B4-BE49-F238E27FC236}">
                <a16:creationId xmlns:a16="http://schemas.microsoft.com/office/drawing/2014/main" id="{8EC48001-2860-084F-BD8A-BE07A9970CFF}"/>
              </a:ext>
            </a:extLst>
          </p:cNvPr>
          <p:cNvSpPr/>
          <p:nvPr/>
        </p:nvSpPr>
        <p:spPr>
          <a:xfrm>
            <a:off x="10023486" y="0"/>
            <a:ext cx="2168514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31D18B4E-85DD-7E44-88CB-885603B998B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3900" y="471244"/>
            <a:ext cx="5388077" cy="554037"/>
          </a:xfrm>
        </p:spPr>
        <p:txBody>
          <a:bodyPr>
            <a:normAutofit/>
          </a:bodyPr>
          <a:lstStyle/>
          <a:p>
            <a:r>
              <a:rPr lang="es-ES" sz="2800" b="1" dirty="0">
                <a:solidFill>
                  <a:srgbClr val="475D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LAKE </a:t>
            </a:r>
            <a:r>
              <a:rPr lang="ru-RU" sz="2800" b="1" dirty="0">
                <a:solidFill>
                  <a:srgbClr val="475D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БАНКОВ</a:t>
            </a:r>
          </a:p>
        </p:txBody>
      </p:sp>
      <p:pic>
        <p:nvPicPr>
          <p:cNvPr id="65" name="Рисунок 100">
            <a:extLst>
              <a:ext uri="{FF2B5EF4-FFF2-40B4-BE49-F238E27FC236}">
                <a16:creationId xmlns:a16="http://schemas.microsoft.com/office/drawing/2014/main" id="{6A3B3B32-5391-2141-933F-005AC5E65B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7470" y="2303408"/>
            <a:ext cx="2065378" cy="2043002"/>
          </a:xfrm>
          <a:prstGeom prst="rect">
            <a:avLst/>
          </a:prstGeom>
        </p:spPr>
      </p:pic>
      <p:sp>
        <p:nvSpPr>
          <p:cNvPr id="120" name="Rectangle 25">
            <a:extLst>
              <a:ext uri="{FF2B5EF4-FFF2-40B4-BE49-F238E27FC236}">
                <a16:creationId xmlns:a16="http://schemas.microsoft.com/office/drawing/2014/main" id="{FBED4F2A-65F8-A14C-A94A-8B8219E906C9}"/>
              </a:ext>
            </a:extLst>
          </p:cNvPr>
          <p:cNvSpPr/>
          <p:nvPr/>
        </p:nvSpPr>
        <p:spPr>
          <a:xfrm>
            <a:off x="10787856" y="1983359"/>
            <a:ext cx="16467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  <a:defRPr/>
            </a:pPr>
            <a:r>
              <a:rPr lang="ru-RU" sz="1200" dirty="0">
                <a:solidFill>
                  <a:srgbClr val="68676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Интернет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68676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Прямоугольник 28">
            <a:extLst>
              <a:ext uri="{FF2B5EF4-FFF2-40B4-BE49-F238E27FC236}">
                <a16:creationId xmlns:a16="http://schemas.microsoft.com/office/drawing/2014/main" id="{D0062CAD-5A9F-BE44-9EE0-99CD20F1F275}"/>
              </a:ext>
            </a:extLst>
          </p:cNvPr>
          <p:cNvSpPr/>
          <p:nvPr/>
        </p:nvSpPr>
        <p:spPr>
          <a:xfrm>
            <a:off x="6249086" y="2795544"/>
            <a:ext cx="12903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Aft>
                <a:spcPts val="450"/>
              </a:spcAft>
              <a:defRPr/>
            </a:pPr>
            <a:r>
              <a:rPr lang="ru-RU" sz="1200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Телеком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68676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Oval 8">
            <a:extLst>
              <a:ext uri="{FF2B5EF4-FFF2-40B4-BE49-F238E27FC236}">
                <a16:creationId xmlns:a16="http://schemas.microsoft.com/office/drawing/2014/main" id="{1DF16534-8538-7648-955C-B4E32FC4758C}"/>
              </a:ext>
            </a:extLst>
          </p:cNvPr>
          <p:cNvSpPr/>
          <p:nvPr/>
        </p:nvSpPr>
        <p:spPr>
          <a:xfrm>
            <a:off x="7827858" y="1886343"/>
            <a:ext cx="3024602" cy="3024602"/>
          </a:xfrm>
          <a:prstGeom prst="ellipse">
            <a:avLst/>
          </a:prstGeom>
          <a:noFill/>
          <a:ln w="19050">
            <a:solidFill>
              <a:srgbClr val="FE645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Oval 9">
            <a:extLst>
              <a:ext uri="{FF2B5EF4-FFF2-40B4-BE49-F238E27FC236}">
                <a16:creationId xmlns:a16="http://schemas.microsoft.com/office/drawing/2014/main" id="{13115774-73D8-A94E-960B-68566EDD1A92}"/>
              </a:ext>
            </a:extLst>
          </p:cNvPr>
          <p:cNvSpPr/>
          <p:nvPr/>
        </p:nvSpPr>
        <p:spPr>
          <a:xfrm>
            <a:off x="7827492" y="1976191"/>
            <a:ext cx="687982" cy="687982"/>
          </a:xfrm>
          <a:prstGeom prst="ellipse">
            <a:avLst/>
          </a:prstGeom>
          <a:solidFill>
            <a:schemeClr val="bg1"/>
          </a:solidFill>
          <a:ln w="19050">
            <a:solidFill>
              <a:srgbClr val="FE6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Oval 10">
            <a:extLst>
              <a:ext uri="{FF2B5EF4-FFF2-40B4-BE49-F238E27FC236}">
                <a16:creationId xmlns:a16="http://schemas.microsoft.com/office/drawing/2014/main" id="{A01C6FCA-4427-C644-A3D9-5904FE0E0C22}"/>
              </a:ext>
            </a:extLst>
          </p:cNvPr>
          <p:cNvSpPr/>
          <p:nvPr/>
        </p:nvSpPr>
        <p:spPr>
          <a:xfrm>
            <a:off x="7831132" y="4051413"/>
            <a:ext cx="687982" cy="687982"/>
          </a:xfrm>
          <a:prstGeom prst="ellipse">
            <a:avLst/>
          </a:prstGeom>
          <a:solidFill>
            <a:schemeClr val="bg1"/>
          </a:solidFill>
          <a:ln w="19050">
            <a:solidFill>
              <a:srgbClr val="FE6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Oval 11">
            <a:extLst>
              <a:ext uri="{FF2B5EF4-FFF2-40B4-BE49-F238E27FC236}">
                <a16:creationId xmlns:a16="http://schemas.microsoft.com/office/drawing/2014/main" id="{0504F707-FCFB-CE4E-A734-187E9D93D6DE}"/>
              </a:ext>
            </a:extLst>
          </p:cNvPr>
          <p:cNvSpPr/>
          <p:nvPr/>
        </p:nvSpPr>
        <p:spPr>
          <a:xfrm>
            <a:off x="10078205" y="1976191"/>
            <a:ext cx="687982" cy="687982"/>
          </a:xfrm>
          <a:prstGeom prst="ellipse">
            <a:avLst/>
          </a:prstGeom>
          <a:solidFill>
            <a:schemeClr val="bg1"/>
          </a:solidFill>
          <a:ln w="19050">
            <a:solidFill>
              <a:srgbClr val="FE6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Oval 12">
            <a:extLst>
              <a:ext uri="{FF2B5EF4-FFF2-40B4-BE49-F238E27FC236}">
                <a16:creationId xmlns:a16="http://schemas.microsoft.com/office/drawing/2014/main" id="{30EEC264-4E63-7143-BF2E-578AAD4685A2}"/>
              </a:ext>
            </a:extLst>
          </p:cNvPr>
          <p:cNvSpPr/>
          <p:nvPr/>
        </p:nvSpPr>
        <p:spPr>
          <a:xfrm>
            <a:off x="10508469" y="3016552"/>
            <a:ext cx="687982" cy="687982"/>
          </a:xfrm>
          <a:prstGeom prst="ellipse">
            <a:avLst/>
          </a:prstGeom>
          <a:solidFill>
            <a:schemeClr val="bg1"/>
          </a:solidFill>
          <a:ln w="19050">
            <a:solidFill>
              <a:srgbClr val="FE6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Oval 34">
            <a:extLst>
              <a:ext uri="{FF2B5EF4-FFF2-40B4-BE49-F238E27FC236}">
                <a16:creationId xmlns:a16="http://schemas.microsoft.com/office/drawing/2014/main" id="{5C897EAD-2B4C-6D46-A765-775DB512B6E1}"/>
              </a:ext>
            </a:extLst>
          </p:cNvPr>
          <p:cNvSpPr/>
          <p:nvPr/>
        </p:nvSpPr>
        <p:spPr>
          <a:xfrm>
            <a:off x="7470375" y="3025764"/>
            <a:ext cx="687982" cy="687982"/>
          </a:xfrm>
          <a:prstGeom prst="ellipse">
            <a:avLst/>
          </a:prstGeom>
          <a:solidFill>
            <a:schemeClr val="bg1"/>
          </a:solidFill>
          <a:ln w="19050">
            <a:solidFill>
              <a:srgbClr val="FE6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Rectangle 3">
            <a:extLst>
              <a:ext uri="{FF2B5EF4-FFF2-40B4-BE49-F238E27FC236}">
                <a16:creationId xmlns:a16="http://schemas.microsoft.com/office/drawing/2014/main" id="{FB9330C8-867E-484C-B9CA-7F7C24D0BE2A}"/>
              </a:ext>
            </a:extLst>
          </p:cNvPr>
          <p:cNvSpPr/>
          <p:nvPr/>
        </p:nvSpPr>
        <p:spPr>
          <a:xfrm>
            <a:off x="6214245" y="1816286"/>
            <a:ext cx="17871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450"/>
              </a:spcAft>
              <a:defRPr/>
            </a:pPr>
            <a:r>
              <a:rPr lang="es-ES" sz="1200" dirty="0">
                <a:solidFill>
                  <a:srgbClr val="68676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Social media</a:t>
            </a:r>
          </a:p>
        </p:txBody>
      </p:sp>
      <p:sp>
        <p:nvSpPr>
          <p:cNvPr id="131" name="Rectangle 3">
            <a:extLst>
              <a:ext uri="{FF2B5EF4-FFF2-40B4-BE49-F238E27FC236}">
                <a16:creationId xmlns:a16="http://schemas.microsoft.com/office/drawing/2014/main" id="{8121346E-FF89-CC49-9353-04B9E4316BA3}"/>
              </a:ext>
            </a:extLst>
          </p:cNvPr>
          <p:cNvSpPr/>
          <p:nvPr/>
        </p:nvSpPr>
        <p:spPr>
          <a:xfrm>
            <a:off x="11209943" y="2791539"/>
            <a:ext cx="12735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450"/>
              </a:spcAft>
              <a:defRPr/>
            </a:pPr>
            <a:r>
              <a:rPr lang="ru-RU" sz="1200" dirty="0">
                <a:solidFill>
                  <a:srgbClr val="68676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Хранилища данных</a:t>
            </a:r>
          </a:p>
        </p:txBody>
      </p:sp>
      <p:sp>
        <p:nvSpPr>
          <p:cNvPr id="132" name="Прямоугольник 27">
            <a:extLst>
              <a:ext uri="{FF2B5EF4-FFF2-40B4-BE49-F238E27FC236}">
                <a16:creationId xmlns:a16="http://schemas.microsoft.com/office/drawing/2014/main" id="{8355CC6A-878A-0F43-BF13-776DE335894E}"/>
              </a:ext>
            </a:extLst>
          </p:cNvPr>
          <p:cNvSpPr/>
          <p:nvPr/>
        </p:nvSpPr>
        <p:spPr>
          <a:xfrm>
            <a:off x="11221721" y="3566034"/>
            <a:ext cx="14591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  <a:defRPr/>
            </a:pPr>
            <a:r>
              <a:rPr lang="ru-RU" sz="1200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s-ES" sz="1200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</a:p>
        </p:txBody>
      </p:sp>
      <p:sp>
        <p:nvSpPr>
          <p:cNvPr id="133" name="Прямоугольник 28">
            <a:extLst>
              <a:ext uri="{FF2B5EF4-FFF2-40B4-BE49-F238E27FC236}">
                <a16:creationId xmlns:a16="http://schemas.microsoft.com/office/drawing/2014/main" id="{A436A8AB-89A4-5843-B850-E56A5AC63BED}"/>
              </a:ext>
            </a:extLst>
          </p:cNvPr>
          <p:cNvSpPr/>
          <p:nvPr/>
        </p:nvSpPr>
        <p:spPr>
          <a:xfrm>
            <a:off x="6039438" y="4381683"/>
            <a:ext cx="17749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Aft>
                <a:spcPts val="450"/>
              </a:spcAft>
              <a:defRPr/>
            </a:pPr>
            <a:r>
              <a:rPr lang="ru-RU" sz="1200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Маркетинг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68676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Oval 24">
            <a:extLst>
              <a:ext uri="{FF2B5EF4-FFF2-40B4-BE49-F238E27FC236}">
                <a16:creationId xmlns:a16="http://schemas.microsoft.com/office/drawing/2014/main" id="{6BF8368A-16CA-5549-8CE2-30A6632BABFE}"/>
              </a:ext>
            </a:extLst>
          </p:cNvPr>
          <p:cNvSpPr/>
          <p:nvPr/>
        </p:nvSpPr>
        <p:spPr>
          <a:xfrm>
            <a:off x="10078205" y="4051413"/>
            <a:ext cx="687982" cy="687982"/>
          </a:xfrm>
          <a:prstGeom prst="ellipse">
            <a:avLst/>
          </a:prstGeom>
          <a:solidFill>
            <a:schemeClr val="bg1"/>
          </a:solidFill>
          <a:ln w="19050">
            <a:solidFill>
              <a:srgbClr val="FE6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Gráfico 5">
            <a:extLst>
              <a:ext uri="{FF2B5EF4-FFF2-40B4-BE49-F238E27FC236}">
                <a16:creationId xmlns:a16="http://schemas.microsoft.com/office/drawing/2014/main" id="{8D1D890D-85BB-2B42-A74A-C41A6F65DAD0}"/>
              </a:ext>
            </a:extLst>
          </p:cNvPr>
          <p:cNvSpPr/>
          <p:nvPr/>
        </p:nvSpPr>
        <p:spPr>
          <a:xfrm>
            <a:off x="10197021" y="2095248"/>
            <a:ext cx="449265" cy="445671"/>
          </a:xfrm>
          <a:custGeom>
            <a:avLst/>
            <a:gdLst>
              <a:gd name="connsiteX0" fmla="*/ 467678 w 666750"/>
              <a:gd name="connsiteY0" fmla="*/ 25512 h 661416"/>
              <a:gd name="connsiteX1" fmla="*/ 208597 w 666750"/>
              <a:gd name="connsiteY1" fmla="*/ 25512 h 661416"/>
              <a:gd name="connsiteX2" fmla="*/ 25717 w 666750"/>
              <a:gd name="connsiteY2" fmla="*/ 206929 h 661416"/>
              <a:gd name="connsiteX3" fmla="*/ 25717 w 666750"/>
              <a:gd name="connsiteY3" fmla="*/ 463936 h 661416"/>
              <a:gd name="connsiteX4" fmla="*/ 208597 w 666750"/>
              <a:gd name="connsiteY4" fmla="*/ 645353 h 661416"/>
              <a:gd name="connsiteX5" fmla="*/ 338137 w 666750"/>
              <a:gd name="connsiteY5" fmla="*/ 670865 h 661416"/>
              <a:gd name="connsiteX6" fmla="*/ 344805 w 666750"/>
              <a:gd name="connsiteY6" fmla="*/ 670865 h 661416"/>
              <a:gd name="connsiteX7" fmla="*/ 346710 w 666750"/>
              <a:gd name="connsiteY7" fmla="*/ 670865 h 661416"/>
              <a:gd name="connsiteX8" fmla="*/ 353378 w 666750"/>
              <a:gd name="connsiteY8" fmla="*/ 670865 h 661416"/>
              <a:gd name="connsiteX9" fmla="*/ 466725 w 666750"/>
              <a:gd name="connsiteY9" fmla="*/ 645353 h 661416"/>
              <a:gd name="connsiteX10" fmla="*/ 649605 w 666750"/>
              <a:gd name="connsiteY10" fmla="*/ 207874 h 661416"/>
              <a:gd name="connsiteX11" fmla="*/ 467678 w 666750"/>
              <a:gd name="connsiteY11" fmla="*/ 25512 h 661416"/>
              <a:gd name="connsiteX12" fmla="*/ 611505 w 666750"/>
              <a:gd name="connsiteY12" fmla="*/ 197480 h 661416"/>
              <a:gd name="connsiteX13" fmla="*/ 527685 w 666750"/>
              <a:gd name="connsiteY13" fmla="*/ 197480 h 661416"/>
              <a:gd name="connsiteX14" fmla="*/ 491490 w 666750"/>
              <a:gd name="connsiteY14" fmla="*/ 107716 h 661416"/>
              <a:gd name="connsiteX15" fmla="*/ 453390 w 666750"/>
              <a:gd name="connsiteY15" fmla="*/ 53858 h 661416"/>
              <a:gd name="connsiteX16" fmla="*/ 456247 w 666750"/>
              <a:gd name="connsiteY16" fmla="*/ 54803 h 661416"/>
              <a:gd name="connsiteX17" fmla="*/ 611505 w 666750"/>
              <a:gd name="connsiteY17" fmla="*/ 197480 h 661416"/>
              <a:gd name="connsiteX18" fmla="*/ 514350 w 666750"/>
              <a:gd name="connsiteY18" fmla="*/ 335432 h 661416"/>
              <a:gd name="connsiteX19" fmla="*/ 500062 w 666750"/>
              <a:gd name="connsiteY19" fmla="*/ 442204 h 661416"/>
              <a:gd name="connsiteX20" fmla="*/ 362903 w 666750"/>
              <a:gd name="connsiteY20" fmla="*/ 442204 h 661416"/>
              <a:gd name="connsiteX21" fmla="*/ 362903 w 666750"/>
              <a:gd name="connsiteY21" fmla="*/ 229606 h 661416"/>
              <a:gd name="connsiteX22" fmla="*/ 502920 w 666750"/>
              <a:gd name="connsiteY22" fmla="*/ 229606 h 661416"/>
              <a:gd name="connsiteX23" fmla="*/ 514350 w 666750"/>
              <a:gd name="connsiteY23" fmla="*/ 335432 h 661416"/>
              <a:gd name="connsiteX24" fmla="*/ 179070 w 666750"/>
              <a:gd name="connsiteY24" fmla="*/ 335432 h 661416"/>
              <a:gd name="connsiteX25" fmla="*/ 191453 w 666750"/>
              <a:gd name="connsiteY25" fmla="*/ 228661 h 661416"/>
              <a:gd name="connsiteX26" fmla="*/ 331470 w 666750"/>
              <a:gd name="connsiteY26" fmla="*/ 228661 h 661416"/>
              <a:gd name="connsiteX27" fmla="*/ 331470 w 666750"/>
              <a:gd name="connsiteY27" fmla="*/ 441259 h 661416"/>
              <a:gd name="connsiteX28" fmla="*/ 194310 w 666750"/>
              <a:gd name="connsiteY28" fmla="*/ 441259 h 661416"/>
              <a:gd name="connsiteX29" fmla="*/ 179070 w 666750"/>
              <a:gd name="connsiteY29" fmla="*/ 335432 h 661416"/>
              <a:gd name="connsiteX30" fmla="*/ 330517 w 666750"/>
              <a:gd name="connsiteY30" fmla="*/ 33071 h 661416"/>
              <a:gd name="connsiteX31" fmla="*/ 330517 w 666750"/>
              <a:gd name="connsiteY31" fmla="*/ 197480 h 661416"/>
              <a:gd name="connsiteX32" fmla="*/ 199072 w 666750"/>
              <a:gd name="connsiteY32" fmla="*/ 197480 h 661416"/>
              <a:gd name="connsiteX33" fmla="*/ 330517 w 666750"/>
              <a:gd name="connsiteY33" fmla="*/ 33071 h 661416"/>
              <a:gd name="connsiteX34" fmla="*/ 330517 w 666750"/>
              <a:gd name="connsiteY34" fmla="*/ 473385 h 661416"/>
              <a:gd name="connsiteX35" fmla="*/ 330517 w 666750"/>
              <a:gd name="connsiteY35" fmla="*/ 637794 h 661416"/>
              <a:gd name="connsiteX36" fmla="*/ 201930 w 666750"/>
              <a:gd name="connsiteY36" fmla="*/ 473385 h 661416"/>
              <a:gd name="connsiteX37" fmla="*/ 330517 w 666750"/>
              <a:gd name="connsiteY37" fmla="*/ 473385 h 661416"/>
              <a:gd name="connsiteX38" fmla="*/ 362903 w 666750"/>
              <a:gd name="connsiteY38" fmla="*/ 637794 h 661416"/>
              <a:gd name="connsiteX39" fmla="*/ 362903 w 666750"/>
              <a:gd name="connsiteY39" fmla="*/ 473385 h 661416"/>
              <a:gd name="connsiteX40" fmla="*/ 491490 w 666750"/>
              <a:gd name="connsiteY40" fmla="*/ 473385 h 661416"/>
              <a:gd name="connsiteX41" fmla="*/ 362903 w 666750"/>
              <a:gd name="connsiteY41" fmla="*/ 637794 h 661416"/>
              <a:gd name="connsiteX42" fmla="*/ 362903 w 666750"/>
              <a:gd name="connsiteY42" fmla="*/ 197480 h 661416"/>
              <a:gd name="connsiteX43" fmla="*/ 362903 w 666750"/>
              <a:gd name="connsiteY43" fmla="*/ 33071 h 661416"/>
              <a:gd name="connsiteX44" fmla="*/ 494347 w 666750"/>
              <a:gd name="connsiteY44" fmla="*/ 197480 h 661416"/>
              <a:gd name="connsiteX45" fmla="*/ 362903 w 666750"/>
              <a:gd name="connsiteY45" fmla="*/ 197480 h 661416"/>
              <a:gd name="connsiteX46" fmla="*/ 220980 w 666750"/>
              <a:gd name="connsiteY46" fmla="*/ 54803 h 661416"/>
              <a:gd name="connsiteX47" fmla="*/ 249555 w 666750"/>
              <a:gd name="connsiteY47" fmla="*/ 44409 h 661416"/>
              <a:gd name="connsiteX48" fmla="*/ 202883 w 666750"/>
              <a:gd name="connsiteY48" fmla="*/ 107716 h 661416"/>
              <a:gd name="connsiteX49" fmla="*/ 166687 w 666750"/>
              <a:gd name="connsiteY49" fmla="*/ 197480 h 661416"/>
              <a:gd name="connsiteX50" fmla="*/ 65722 w 666750"/>
              <a:gd name="connsiteY50" fmla="*/ 197480 h 661416"/>
              <a:gd name="connsiteX51" fmla="*/ 220980 w 666750"/>
              <a:gd name="connsiteY51" fmla="*/ 54803 h 661416"/>
              <a:gd name="connsiteX52" fmla="*/ 52387 w 666750"/>
              <a:gd name="connsiteY52" fmla="*/ 227716 h 661416"/>
              <a:gd name="connsiteX53" fmla="*/ 52387 w 666750"/>
              <a:gd name="connsiteY53" fmla="*/ 229606 h 661416"/>
              <a:gd name="connsiteX54" fmla="*/ 159067 w 666750"/>
              <a:gd name="connsiteY54" fmla="*/ 229606 h 661416"/>
              <a:gd name="connsiteX55" fmla="*/ 147637 w 666750"/>
              <a:gd name="connsiteY55" fmla="*/ 336377 h 661416"/>
              <a:gd name="connsiteX56" fmla="*/ 160972 w 666750"/>
              <a:gd name="connsiteY56" fmla="*/ 443149 h 661416"/>
              <a:gd name="connsiteX57" fmla="*/ 52387 w 666750"/>
              <a:gd name="connsiteY57" fmla="*/ 443149 h 661416"/>
              <a:gd name="connsiteX58" fmla="*/ 52387 w 666750"/>
              <a:gd name="connsiteY58" fmla="*/ 445039 h 661416"/>
              <a:gd name="connsiteX59" fmla="*/ 52387 w 666750"/>
              <a:gd name="connsiteY59" fmla="*/ 227716 h 661416"/>
              <a:gd name="connsiteX60" fmla="*/ 65722 w 666750"/>
              <a:gd name="connsiteY60" fmla="*/ 473385 h 661416"/>
              <a:gd name="connsiteX61" fmla="*/ 169545 w 666750"/>
              <a:gd name="connsiteY61" fmla="*/ 473385 h 661416"/>
              <a:gd name="connsiteX62" fmla="*/ 202883 w 666750"/>
              <a:gd name="connsiteY62" fmla="*/ 554645 h 661416"/>
              <a:gd name="connsiteX63" fmla="*/ 255270 w 666750"/>
              <a:gd name="connsiteY63" fmla="*/ 628345 h 661416"/>
              <a:gd name="connsiteX64" fmla="*/ 220980 w 666750"/>
              <a:gd name="connsiteY64" fmla="*/ 617007 h 661416"/>
              <a:gd name="connsiteX65" fmla="*/ 65722 w 666750"/>
              <a:gd name="connsiteY65" fmla="*/ 473385 h 661416"/>
              <a:gd name="connsiteX66" fmla="*/ 455295 w 666750"/>
              <a:gd name="connsiteY66" fmla="*/ 616062 h 661416"/>
              <a:gd name="connsiteX67" fmla="*/ 445770 w 666750"/>
              <a:gd name="connsiteY67" fmla="*/ 619841 h 661416"/>
              <a:gd name="connsiteX68" fmla="*/ 490537 w 666750"/>
              <a:gd name="connsiteY68" fmla="*/ 554645 h 661416"/>
              <a:gd name="connsiteX69" fmla="*/ 523875 w 666750"/>
              <a:gd name="connsiteY69" fmla="*/ 473385 h 661416"/>
              <a:gd name="connsiteX70" fmla="*/ 610552 w 666750"/>
              <a:gd name="connsiteY70" fmla="*/ 473385 h 661416"/>
              <a:gd name="connsiteX71" fmla="*/ 455295 w 666750"/>
              <a:gd name="connsiteY71" fmla="*/ 616062 h 661416"/>
              <a:gd name="connsiteX72" fmla="*/ 624840 w 666750"/>
              <a:gd name="connsiteY72" fmla="*/ 442204 h 661416"/>
              <a:gd name="connsiteX73" fmla="*/ 532447 w 666750"/>
              <a:gd name="connsiteY73" fmla="*/ 442204 h 661416"/>
              <a:gd name="connsiteX74" fmla="*/ 545783 w 666750"/>
              <a:gd name="connsiteY74" fmla="*/ 335432 h 661416"/>
              <a:gd name="connsiteX75" fmla="*/ 534353 w 666750"/>
              <a:gd name="connsiteY75" fmla="*/ 228661 h 661416"/>
              <a:gd name="connsiteX76" fmla="*/ 624840 w 666750"/>
              <a:gd name="connsiteY76" fmla="*/ 228661 h 661416"/>
              <a:gd name="connsiteX77" fmla="*/ 624840 w 666750"/>
              <a:gd name="connsiteY77" fmla="*/ 442204 h 6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666750" h="661416">
                <a:moveTo>
                  <a:pt x="467678" y="25512"/>
                </a:moveTo>
                <a:cubicBezTo>
                  <a:pt x="383858" y="-8504"/>
                  <a:pt x="292417" y="-8504"/>
                  <a:pt x="208597" y="25512"/>
                </a:cubicBezTo>
                <a:cubicBezTo>
                  <a:pt x="124778" y="59527"/>
                  <a:pt x="60007" y="123779"/>
                  <a:pt x="25717" y="206929"/>
                </a:cubicBezTo>
                <a:cubicBezTo>
                  <a:pt x="-8572" y="290078"/>
                  <a:pt x="-8572" y="380787"/>
                  <a:pt x="25717" y="463936"/>
                </a:cubicBezTo>
                <a:cubicBezTo>
                  <a:pt x="60007" y="547085"/>
                  <a:pt x="124778" y="611337"/>
                  <a:pt x="208597" y="645353"/>
                </a:cubicBezTo>
                <a:cubicBezTo>
                  <a:pt x="250508" y="662361"/>
                  <a:pt x="294322" y="670865"/>
                  <a:pt x="338137" y="670865"/>
                </a:cubicBezTo>
                <a:cubicBezTo>
                  <a:pt x="340042" y="670865"/>
                  <a:pt x="341947" y="670865"/>
                  <a:pt x="344805" y="670865"/>
                </a:cubicBezTo>
                <a:cubicBezTo>
                  <a:pt x="345758" y="670865"/>
                  <a:pt x="346710" y="670865"/>
                  <a:pt x="346710" y="670865"/>
                </a:cubicBezTo>
                <a:cubicBezTo>
                  <a:pt x="349567" y="670865"/>
                  <a:pt x="351472" y="670865"/>
                  <a:pt x="353378" y="670865"/>
                </a:cubicBezTo>
                <a:cubicBezTo>
                  <a:pt x="391478" y="668975"/>
                  <a:pt x="430530" y="660471"/>
                  <a:pt x="466725" y="645353"/>
                </a:cubicBezTo>
                <a:cubicBezTo>
                  <a:pt x="639127" y="574487"/>
                  <a:pt x="721042" y="377952"/>
                  <a:pt x="649605" y="207874"/>
                </a:cubicBezTo>
                <a:cubicBezTo>
                  <a:pt x="616267" y="124724"/>
                  <a:pt x="550545" y="60472"/>
                  <a:pt x="467678" y="25512"/>
                </a:cubicBezTo>
                <a:close/>
                <a:moveTo>
                  <a:pt x="611505" y="197480"/>
                </a:moveTo>
                <a:lnTo>
                  <a:pt x="527685" y="197480"/>
                </a:lnTo>
                <a:cubicBezTo>
                  <a:pt x="518160" y="165354"/>
                  <a:pt x="505778" y="134173"/>
                  <a:pt x="491490" y="107716"/>
                </a:cubicBezTo>
                <a:cubicBezTo>
                  <a:pt x="480060" y="86929"/>
                  <a:pt x="466725" y="68976"/>
                  <a:pt x="453390" y="53858"/>
                </a:cubicBezTo>
                <a:cubicBezTo>
                  <a:pt x="454342" y="53858"/>
                  <a:pt x="455295" y="54803"/>
                  <a:pt x="456247" y="54803"/>
                </a:cubicBezTo>
                <a:cubicBezTo>
                  <a:pt x="523875" y="83149"/>
                  <a:pt x="578167" y="133228"/>
                  <a:pt x="611505" y="197480"/>
                </a:cubicBezTo>
                <a:close/>
                <a:moveTo>
                  <a:pt x="514350" y="335432"/>
                </a:moveTo>
                <a:cubicBezTo>
                  <a:pt x="514350" y="369448"/>
                  <a:pt x="509587" y="406298"/>
                  <a:pt x="500062" y="442204"/>
                </a:cubicBezTo>
                <a:lnTo>
                  <a:pt x="362903" y="442204"/>
                </a:lnTo>
                <a:lnTo>
                  <a:pt x="362903" y="229606"/>
                </a:lnTo>
                <a:lnTo>
                  <a:pt x="502920" y="229606"/>
                </a:lnTo>
                <a:cubicBezTo>
                  <a:pt x="509587" y="262677"/>
                  <a:pt x="514350" y="298582"/>
                  <a:pt x="514350" y="335432"/>
                </a:cubicBezTo>
                <a:close/>
                <a:moveTo>
                  <a:pt x="179070" y="335432"/>
                </a:moveTo>
                <a:cubicBezTo>
                  <a:pt x="179070" y="298582"/>
                  <a:pt x="183833" y="262677"/>
                  <a:pt x="191453" y="228661"/>
                </a:cubicBezTo>
                <a:lnTo>
                  <a:pt x="331470" y="228661"/>
                </a:lnTo>
                <a:lnTo>
                  <a:pt x="331470" y="441259"/>
                </a:lnTo>
                <a:lnTo>
                  <a:pt x="194310" y="441259"/>
                </a:lnTo>
                <a:cubicBezTo>
                  <a:pt x="183833" y="406298"/>
                  <a:pt x="179070" y="369448"/>
                  <a:pt x="179070" y="335432"/>
                </a:cubicBezTo>
                <a:close/>
                <a:moveTo>
                  <a:pt x="330517" y="33071"/>
                </a:moveTo>
                <a:lnTo>
                  <a:pt x="330517" y="197480"/>
                </a:lnTo>
                <a:lnTo>
                  <a:pt x="199072" y="197480"/>
                </a:lnTo>
                <a:cubicBezTo>
                  <a:pt x="225742" y="109606"/>
                  <a:pt x="276225" y="44409"/>
                  <a:pt x="330517" y="33071"/>
                </a:cubicBezTo>
                <a:close/>
                <a:moveTo>
                  <a:pt x="330517" y="473385"/>
                </a:moveTo>
                <a:lnTo>
                  <a:pt x="330517" y="637794"/>
                </a:lnTo>
                <a:cubicBezTo>
                  <a:pt x="277178" y="625511"/>
                  <a:pt x="229553" y="555589"/>
                  <a:pt x="201930" y="473385"/>
                </a:cubicBezTo>
                <a:lnTo>
                  <a:pt x="330517" y="473385"/>
                </a:lnTo>
                <a:close/>
                <a:moveTo>
                  <a:pt x="362903" y="637794"/>
                </a:moveTo>
                <a:lnTo>
                  <a:pt x="362903" y="473385"/>
                </a:lnTo>
                <a:lnTo>
                  <a:pt x="491490" y="473385"/>
                </a:lnTo>
                <a:cubicBezTo>
                  <a:pt x="463867" y="555589"/>
                  <a:pt x="415290" y="625511"/>
                  <a:pt x="362903" y="637794"/>
                </a:cubicBezTo>
                <a:close/>
                <a:moveTo>
                  <a:pt x="362903" y="197480"/>
                </a:moveTo>
                <a:lnTo>
                  <a:pt x="362903" y="33071"/>
                </a:lnTo>
                <a:cubicBezTo>
                  <a:pt x="418147" y="43465"/>
                  <a:pt x="467678" y="109606"/>
                  <a:pt x="494347" y="197480"/>
                </a:cubicBezTo>
                <a:lnTo>
                  <a:pt x="362903" y="197480"/>
                </a:lnTo>
                <a:close/>
                <a:moveTo>
                  <a:pt x="220980" y="54803"/>
                </a:moveTo>
                <a:cubicBezTo>
                  <a:pt x="230505" y="51023"/>
                  <a:pt x="240030" y="47244"/>
                  <a:pt x="249555" y="44409"/>
                </a:cubicBezTo>
                <a:cubicBezTo>
                  <a:pt x="232410" y="61417"/>
                  <a:pt x="217170" y="82204"/>
                  <a:pt x="202883" y="107716"/>
                </a:cubicBezTo>
                <a:cubicBezTo>
                  <a:pt x="187642" y="135118"/>
                  <a:pt x="175260" y="165354"/>
                  <a:pt x="166687" y="197480"/>
                </a:cubicBezTo>
                <a:lnTo>
                  <a:pt x="65722" y="197480"/>
                </a:lnTo>
                <a:cubicBezTo>
                  <a:pt x="98107" y="133228"/>
                  <a:pt x="153353" y="83149"/>
                  <a:pt x="220980" y="54803"/>
                </a:cubicBezTo>
                <a:close/>
                <a:moveTo>
                  <a:pt x="52387" y="227716"/>
                </a:moveTo>
                <a:lnTo>
                  <a:pt x="52387" y="229606"/>
                </a:lnTo>
                <a:lnTo>
                  <a:pt x="159067" y="229606"/>
                </a:lnTo>
                <a:cubicBezTo>
                  <a:pt x="151447" y="264566"/>
                  <a:pt x="147637" y="300472"/>
                  <a:pt x="147637" y="336377"/>
                </a:cubicBezTo>
                <a:cubicBezTo>
                  <a:pt x="147637" y="370393"/>
                  <a:pt x="152400" y="407243"/>
                  <a:pt x="160972" y="443149"/>
                </a:cubicBezTo>
                <a:lnTo>
                  <a:pt x="52387" y="443149"/>
                </a:lnTo>
                <a:lnTo>
                  <a:pt x="52387" y="445039"/>
                </a:lnTo>
                <a:cubicBezTo>
                  <a:pt x="24765" y="373228"/>
                  <a:pt x="24765" y="297637"/>
                  <a:pt x="52387" y="227716"/>
                </a:cubicBezTo>
                <a:close/>
                <a:moveTo>
                  <a:pt x="65722" y="473385"/>
                </a:moveTo>
                <a:lnTo>
                  <a:pt x="169545" y="473385"/>
                </a:lnTo>
                <a:cubicBezTo>
                  <a:pt x="178117" y="501731"/>
                  <a:pt x="189547" y="529133"/>
                  <a:pt x="202883" y="554645"/>
                </a:cubicBezTo>
                <a:cubicBezTo>
                  <a:pt x="219075" y="584881"/>
                  <a:pt x="236220" y="609448"/>
                  <a:pt x="255270" y="628345"/>
                </a:cubicBezTo>
                <a:cubicBezTo>
                  <a:pt x="243840" y="625511"/>
                  <a:pt x="232410" y="620786"/>
                  <a:pt x="220980" y="617007"/>
                </a:cubicBezTo>
                <a:cubicBezTo>
                  <a:pt x="152400" y="587715"/>
                  <a:pt x="98107" y="537637"/>
                  <a:pt x="65722" y="473385"/>
                </a:cubicBezTo>
                <a:close/>
                <a:moveTo>
                  <a:pt x="455295" y="616062"/>
                </a:moveTo>
                <a:cubicBezTo>
                  <a:pt x="452437" y="617007"/>
                  <a:pt x="448628" y="618896"/>
                  <a:pt x="445770" y="619841"/>
                </a:cubicBezTo>
                <a:cubicBezTo>
                  <a:pt x="461962" y="601889"/>
                  <a:pt x="477203" y="580156"/>
                  <a:pt x="490537" y="554645"/>
                </a:cubicBezTo>
                <a:cubicBezTo>
                  <a:pt x="503872" y="529133"/>
                  <a:pt x="515303" y="501731"/>
                  <a:pt x="523875" y="473385"/>
                </a:cubicBezTo>
                <a:lnTo>
                  <a:pt x="610552" y="473385"/>
                </a:lnTo>
                <a:cubicBezTo>
                  <a:pt x="578167" y="537637"/>
                  <a:pt x="523875" y="587715"/>
                  <a:pt x="455295" y="616062"/>
                </a:cubicBezTo>
                <a:close/>
                <a:moveTo>
                  <a:pt x="624840" y="442204"/>
                </a:moveTo>
                <a:lnTo>
                  <a:pt x="532447" y="442204"/>
                </a:lnTo>
                <a:cubicBezTo>
                  <a:pt x="541020" y="406298"/>
                  <a:pt x="545783" y="370393"/>
                  <a:pt x="545783" y="335432"/>
                </a:cubicBezTo>
                <a:cubicBezTo>
                  <a:pt x="545783" y="299527"/>
                  <a:pt x="541972" y="263621"/>
                  <a:pt x="534353" y="228661"/>
                </a:cubicBezTo>
                <a:lnTo>
                  <a:pt x="624840" y="228661"/>
                </a:lnTo>
                <a:cubicBezTo>
                  <a:pt x="651510" y="297637"/>
                  <a:pt x="651510" y="373228"/>
                  <a:pt x="624840" y="442204"/>
                </a:cubicBezTo>
                <a:close/>
              </a:path>
            </a:pathLst>
          </a:custGeom>
          <a:solidFill>
            <a:srgbClr val="FE645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Gráfico 7">
            <a:extLst>
              <a:ext uri="{FF2B5EF4-FFF2-40B4-BE49-F238E27FC236}">
                <a16:creationId xmlns:a16="http://schemas.microsoft.com/office/drawing/2014/main" id="{F65899FB-E7B1-BC4E-967C-446AE7114930}"/>
              </a:ext>
            </a:extLst>
          </p:cNvPr>
          <p:cNvSpPr/>
          <p:nvPr/>
        </p:nvSpPr>
        <p:spPr>
          <a:xfrm>
            <a:off x="10120004" y="4236233"/>
            <a:ext cx="603300" cy="318337"/>
          </a:xfrm>
          <a:custGeom>
            <a:avLst/>
            <a:gdLst>
              <a:gd name="connsiteX0" fmla="*/ 248926 w 895350"/>
              <a:gd name="connsiteY0" fmla="*/ 372378 h 472439"/>
              <a:gd name="connsiteX1" fmla="*/ 191776 w 895350"/>
              <a:gd name="connsiteY1" fmla="*/ 477260 h 472439"/>
              <a:gd name="connsiteX2" fmla="*/ 223208 w 895350"/>
              <a:gd name="connsiteY2" fmla="*/ 475370 h 472439"/>
              <a:gd name="connsiteX3" fmla="*/ 256546 w 895350"/>
              <a:gd name="connsiteY3" fmla="*/ 403559 h 472439"/>
              <a:gd name="connsiteX4" fmla="*/ 409898 w 895350"/>
              <a:gd name="connsiteY4" fmla="*/ 316630 h 472439"/>
              <a:gd name="connsiteX5" fmla="*/ 445141 w 895350"/>
              <a:gd name="connsiteY5" fmla="*/ 321355 h 472439"/>
              <a:gd name="connsiteX6" fmla="*/ 446093 w 895350"/>
              <a:gd name="connsiteY6" fmla="*/ 321355 h 472439"/>
              <a:gd name="connsiteX7" fmla="*/ 447046 w 895350"/>
              <a:gd name="connsiteY7" fmla="*/ 321355 h 472439"/>
              <a:gd name="connsiteX8" fmla="*/ 447998 w 895350"/>
              <a:gd name="connsiteY8" fmla="*/ 321355 h 472439"/>
              <a:gd name="connsiteX9" fmla="*/ 448951 w 895350"/>
              <a:gd name="connsiteY9" fmla="*/ 321355 h 472439"/>
              <a:gd name="connsiteX10" fmla="*/ 488003 w 895350"/>
              <a:gd name="connsiteY10" fmla="*/ 315686 h 472439"/>
              <a:gd name="connsiteX11" fmla="*/ 642308 w 895350"/>
              <a:gd name="connsiteY11" fmla="*/ 403559 h 472439"/>
              <a:gd name="connsiteX12" fmla="*/ 675646 w 895350"/>
              <a:gd name="connsiteY12" fmla="*/ 476315 h 472439"/>
              <a:gd name="connsiteX13" fmla="*/ 707078 w 895350"/>
              <a:gd name="connsiteY13" fmla="*/ 478205 h 472439"/>
              <a:gd name="connsiteX14" fmla="*/ 649928 w 895350"/>
              <a:gd name="connsiteY14" fmla="*/ 373323 h 472439"/>
              <a:gd name="connsiteX15" fmla="*/ 516578 w 895350"/>
              <a:gd name="connsiteY15" fmla="*/ 302457 h 472439"/>
              <a:gd name="connsiteX16" fmla="*/ 536581 w 895350"/>
              <a:gd name="connsiteY16" fmla="*/ 284504 h 472439"/>
              <a:gd name="connsiteX17" fmla="*/ 575633 w 895350"/>
              <a:gd name="connsiteY17" fmla="*/ 129544 h 472439"/>
              <a:gd name="connsiteX18" fmla="*/ 447046 w 895350"/>
              <a:gd name="connsiteY18" fmla="*/ 96 h 472439"/>
              <a:gd name="connsiteX19" fmla="*/ 318458 w 895350"/>
              <a:gd name="connsiteY19" fmla="*/ 129544 h 472439"/>
              <a:gd name="connsiteX20" fmla="*/ 357511 w 895350"/>
              <a:gd name="connsiteY20" fmla="*/ 284504 h 472439"/>
              <a:gd name="connsiteX21" fmla="*/ 381323 w 895350"/>
              <a:gd name="connsiteY21" fmla="*/ 304347 h 472439"/>
              <a:gd name="connsiteX22" fmla="*/ 248926 w 895350"/>
              <a:gd name="connsiteY22" fmla="*/ 372378 h 472439"/>
              <a:gd name="connsiteX23" fmla="*/ 349891 w 895350"/>
              <a:gd name="connsiteY23" fmla="*/ 131434 h 472439"/>
              <a:gd name="connsiteX24" fmla="*/ 349891 w 895350"/>
              <a:gd name="connsiteY24" fmla="*/ 130489 h 472439"/>
              <a:gd name="connsiteX25" fmla="*/ 443236 w 895350"/>
              <a:gd name="connsiteY25" fmla="*/ 30332 h 472439"/>
              <a:gd name="connsiteX26" fmla="*/ 446093 w 895350"/>
              <a:gd name="connsiteY26" fmla="*/ 30332 h 472439"/>
              <a:gd name="connsiteX27" fmla="*/ 447046 w 895350"/>
              <a:gd name="connsiteY27" fmla="*/ 30332 h 472439"/>
              <a:gd name="connsiteX28" fmla="*/ 544201 w 895350"/>
              <a:gd name="connsiteY28" fmla="*/ 130489 h 472439"/>
              <a:gd name="connsiteX29" fmla="*/ 544201 w 895350"/>
              <a:gd name="connsiteY29" fmla="*/ 131434 h 472439"/>
              <a:gd name="connsiteX30" fmla="*/ 512768 w 895350"/>
              <a:gd name="connsiteY30" fmla="*/ 262772 h 472439"/>
              <a:gd name="connsiteX31" fmla="*/ 447046 w 895350"/>
              <a:gd name="connsiteY31" fmla="*/ 290174 h 472439"/>
              <a:gd name="connsiteX32" fmla="*/ 446093 w 895350"/>
              <a:gd name="connsiteY32" fmla="*/ 290174 h 472439"/>
              <a:gd name="connsiteX33" fmla="*/ 446093 w 895350"/>
              <a:gd name="connsiteY33" fmla="*/ 290174 h 472439"/>
              <a:gd name="connsiteX34" fmla="*/ 445141 w 895350"/>
              <a:gd name="connsiteY34" fmla="*/ 290174 h 472439"/>
              <a:gd name="connsiteX35" fmla="*/ 379418 w 895350"/>
              <a:gd name="connsiteY35" fmla="*/ 262772 h 472439"/>
              <a:gd name="connsiteX36" fmla="*/ 349891 w 895350"/>
              <a:gd name="connsiteY36" fmla="*/ 131434 h 472439"/>
              <a:gd name="connsiteX37" fmla="*/ 770896 w 895350"/>
              <a:gd name="connsiteY37" fmla="*/ 292064 h 472439"/>
              <a:gd name="connsiteX38" fmla="*/ 800423 w 895350"/>
              <a:gd name="connsiteY38" fmla="*/ 176788 h 472439"/>
              <a:gd name="connsiteX39" fmla="*/ 702316 w 895350"/>
              <a:gd name="connsiteY39" fmla="*/ 78521 h 472439"/>
              <a:gd name="connsiteX40" fmla="*/ 604208 w 895350"/>
              <a:gd name="connsiteY40" fmla="*/ 176788 h 472439"/>
              <a:gd name="connsiteX41" fmla="*/ 633736 w 895350"/>
              <a:gd name="connsiteY41" fmla="*/ 292064 h 472439"/>
              <a:gd name="connsiteX42" fmla="*/ 648023 w 895350"/>
              <a:gd name="connsiteY42" fmla="*/ 305292 h 472439"/>
              <a:gd name="connsiteX43" fmla="*/ 623258 w 895350"/>
              <a:gd name="connsiteY43" fmla="*/ 325134 h 472439"/>
              <a:gd name="connsiteX44" fmla="*/ 638498 w 895350"/>
              <a:gd name="connsiteY44" fmla="*/ 352536 h 472439"/>
              <a:gd name="connsiteX45" fmla="*/ 677551 w 895350"/>
              <a:gd name="connsiteY45" fmla="*/ 317575 h 472439"/>
              <a:gd name="connsiteX46" fmla="*/ 700411 w 895350"/>
              <a:gd name="connsiteY46" fmla="*/ 320410 h 472439"/>
              <a:gd name="connsiteX47" fmla="*/ 701363 w 895350"/>
              <a:gd name="connsiteY47" fmla="*/ 320410 h 472439"/>
              <a:gd name="connsiteX48" fmla="*/ 702316 w 895350"/>
              <a:gd name="connsiteY48" fmla="*/ 320410 h 472439"/>
              <a:gd name="connsiteX49" fmla="*/ 703268 w 895350"/>
              <a:gd name="connsiteY49" fmla="*/ 320410 h 472439"/>
              <a:gd name="connsiteX50" fmla="*/ 704221 w 895350"/>
              <a:gd name="connsiteY50" fmla="*/ 320410 h 472439"/>
              <a:gd name="connsiteX51" fmla="*/ 729938 w 895350"/>
              <a:gd name="connsiteY51" fmla="*/ 316630 h 472439"/>
              <a:gd name="connsiteX52" fmla="*/ 843286 w 895350"/>
              <a:gd name="connsiteY52" fmla="*/ 378992 h 472439"/>
              <a:gd name="connsiteX53" fmla="*/ 864241 w 895350"/>
              <a:gd name="connsiteY53" fmla="*/ 427181 h 472439"/>
              <a:gd name="connsiteX54" fmla="*/ 895673 w 895350"/>
              <a:gd name="connsiteY54" fmla="*/ 429071 h 472439"/>
              <a:gd name="connsiteX55" fmla="*/ 850906 w 895350"/>
              <a:gd name="connsiteY55" fmla="*/ 347812 h 472439"/>
              <a:gd name="connsiteX56" fmla="*/ 758513 w 895350"/>
              <a:gd name="connsiteY56" fmla="*/ 301512 h 472439"/>
              <a:gd name="connsiteX57" fmla="*/ 770896 w 895350"/>
              <a:gd name="connsiteY57" fmla="*/ 292064 h 472439"/>
              <a:gd name="connsiteX58" fmla="*/ 702316 w 895350"/>
              <a:gd name="connsiteY58" fmla="*/ 289229 h 472439"/>
              <a:gd name="connsiteX59" fmla="*/ 702316 w 895350"/>
              <a:gd name="connsiteY59" fmla="*/ 289229 h 472439"/>
              <a:gd name="connsiteX60" fmla="*/ 702316 w 895350"/>
              <a:gd name="connsiteY60" fmla="*/ 289229 h 472439"/>
              <a:gd name="connsiteX61" fmla="*/ 657548 w 895350"/>
              <a:gd name="connsiteY61" fmla="*/ 271276 h 472439"/>
              <a:gd name="connsiteX62" fmla="*/ 635641 w 895350"/>
              <a:gd name="connsiteY62" fmla="*/ 179623 h 472439"/>
              <a:gd name="connsiteX63" fmla="*/ 635641 w 895350"/>
              <a:gd name="connsiteY63" fmla="*/ 178678 h 472439"/>
              <a:gd name="connsiteX64" fmla="*/ 699458 w 895350"/>
              <a:gd name="connsiteY64" fmla="*/ 109702 h 472439"/>
              <a:gd name="connsiteX65" fmla="*/ 701363 w 895350"/>
              <a:gd name="connsiteY65" fmla="*/ 109702 h 472439"/>
              <a:gd name="connsiteX66" fmla="*/ 702316 w 895350"/>
              <a:gd name="connsiteY66" fmla="*/ 109702 h 472439"/>
              <a:gd name="connsiteX67" fmla="*/ 768038 w 895350"/>
              <a:gd name="connsiteY67" fmla="*/ 178678 h 472439"/>
              <a:gd name="connsiteX68" fmla="*/ 768038 w 895350"/>
              <a:gd name="connsiteY68" fmla="*/ 179623 h 472439"/>
              <a:gd name="connsiteX69" fmla="*/ 746131 w 895350"/>
              <a:gd name="connsiteY69" fmla="*/ 271276 h 472439"/>
              <a:gd name="connsiteX70" fmla="*/ 702316 w 895350"/>
              <a:gd name="connsiteY70" fmla="*/ 289229 h 472439"/>
              <a:gd name="connsiteX71" fmla="*/ 125101 w 895350"/>
              <a:gd name="connsiteY71" fmla="*/ 293008 h 472439"/>
              <a:gd name="connsiteX72" fmla="*/ 137483 w 895350"/>
              <a:gd name="connsiteY72" fmla="*/ 304347 h 472439"/>
              <a:gd name="connsiteX73" fmla="*/ 45091 w 895350"/>
              <a:gd name="connsiteY73" fmla="*/ 350646 h 472439"/>
              <a:gd name="connsiteX74" fmla="*/ 323 w 895350"/>
              <a:gd name="connsiteY74" fmla="*/ 430961 h 472439"/>
              <a:gd name="connsiteX75" fmla="*/ 31756 w 895350"/>
              <a:gd name="connsiteY75" fmla="*/ 429071 h 472439"/>
              <a:gd name="connsiteX76" fmla="*/ 52711 w 895350"/>
              <a:gd name="connsiteY76" fmla="*/ 380882 h 472439"/>
              <a:gd name="connsiteX77" fmla="*/ 166058 w 895350"/>
              <a:gd name="connsiteY77" fmla="*/ 318520 h 472439"/>
              <a:gd name="connsiteX78" fmla="*/ 191776 w 895350"/>
              <a:gd name="connsiteY78" fmla="*/ 322300 h 472439"/>
              <a:gd name="connsiteX79" fmla="*/ 193681 w 895350"/>
              <a:gd name="connsiteY79" fmla="*/ 322300 h 472439"/>
              <a:gd name="connsiteX80" fmla="*/ 194633 w 895350"/>
              <a:gd name="connsiteY80" fmla="*/ 322300 h 472439"/>
              <a:gd name="connsiteX81" fmla="*/ 195586 w 895350"/>
              <a:gd name="connsiteY81" fmla="*/ 322300 h 472439"/>
              <a:gd name="connsiteX82" fmla="*/ 218446 w 895350"/>
              <a:gd name="connsiteY82" fmla="*/ 319465 h 472439"/>
              <a:gd name="connsiteX83" fmla="*/ 257498 w 895350"/>
              <a:gd name="connsiteY83" fmla="*/ 354426 h 472439"/>
              <a:gd name="connsiteX84" fmla="*/ 272738 w 895350"/>
              <a:gd name="connsiteY84" fmla="*/ 327024 h 472439"/>
              <a:gd name="connsiteX85" fmla="*/ 247973 w 895350"/>
              <a:gd name="connsiteY85" fmla="*/ 307182 h 472439"/>
              <a:gd name="connsiteX86" fmla="*/ 262261 w 895350"/>
              <a:gd name="connsiteY86" fmla="*/ 293953 h 472439"/>
              <a:gd name="connsiteX87" fmla="*/ 291788 w 895350"/>
              <a:gd name="connsiteY87" fmla="*/ 178678 h 472439"/>
              <a:gd name="connsiteX88" fmla="*/ 193681 w 895350"/>
              <a:gd name="connsiteY88" fmla="*/ 80410 h 472439"/>
              <a:gd name="connsiteX89" fmla="*/ 95573 w 895350"/>
              <a:gd name="connsiteY89" fmla="*/ 178678 h 472439"/>
              <a:gd name="connsiteX90" fmla="*/ 125101 w 895350"/>
              <a:gd name="connsiteY90" fmla="*/ 293008 h 472439"/>
              <a:gd name="connsiteX91" fmla="*/ 127006 w 895350"/>
              <a:gd name="connsiteY91" fmla="*/ 179623 h 472439"/>
              <a:gd name="connsiteX92" fmla="*/ 127006 w 895350"/>
              <a:gd name="connsiteY92" fmla="*/ 178678 h 472439"/>
              <a:gd name="connsiteX93" fmla="*/ 190823 w 895350"/>
              <a:gd name="connsiteY93" fmla="*/ 109702 h 472439"/>
              <a:gd name="connsiteX94" fmla="*/ 192728 w 895350"/>
              <a:gd name="connsiteY94" fmla="*/ 109702 h 472439"/>
              <a:gd name="connsiteX95" fmla="*/ 193681 w 895350"/>
              <a:gd name="connsiteY95" fmla="*/ 109702 h 472439"/>
              <a:gd name="connsiteX96" fmla="*/ 259403 w 895350"/>
              <a:gd name="connsiteY96" fmla="*/ 178678 h 472439"/>
              <a:gd name="connsiteX97" fmla="*/ 259403 w 895350"/>
              <a:gd name="connsiteY97" fmla="*/ 179623 h 472439"/>
              <a:gd name="connsiteX98" fmla="*/ 237496 w 895350"/>
              <a:gd name="connsiteY98" fmla="*/ 271276 h 472439"/>
              <a:gd name="connsiteX99" fmla="*/ 192728 w 895350"/>
              <a:gd name="connsiteY99" fmla="*/ 289229 h 472439"/>
              <a:gd name="connsiteX100" fmla="*/ 192728 w 895350"/>
              <a:gd name="connsiteY100" fmla="*/ 289229 h 472439"/>
              <a:gd name="connsiteX101" fmla="*/ 192728 w 895350"/>
              <a:gd name="connsiteY101" fmla="*/ 289229 h 472439"/>
              <a:gd name="connsiteX102" fmla="*/ 147961 w 895350"/>
              <a:gd name="connsiteY102" fmla="*/ 271276 h 472439"/>
              <a:gd name="connsiteX103" fmla="*/ 127006 w 895350"/>
              <a:gd name="connsiteY103" fmla="*/ 179623 h 47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895350" h="472439">
                <a:moveTo>
                  <a:pt x="248926" y="372378"/>
                </a:moveTo>
                <a:cubicBezTo>
                  <a:pt x="207968" y="382772"/>
                  <a:pt x="187966" y="420567"/>
                  <a:pt x="191776" y="477260"/>
                </a:cubicBezTo>
                <a:lnTo>
                  <a:pt x="223208" y="475370"/>
                </a:lnTo>
                <a:cubicBezTo>
                  <a:pt x="221303" y="451748"/>
                  <a:pt x="224161" y="411118"/>
                  <a:pt x="256546" y="403559"/>
                </a:cubicBezTo>
                <a:cubicBezTo>
                  <a:pt x="363226" y="377103"/>
                  <a:pt x="398468" y="340252"/>
                  <a:pt x="409898" y="316630"/>
                </a:cubicBezTo>
                <a:cubicBezTo>
                  <a:pt x="420376" y="319465"/>
                  <a:pt x="432758" y="321355"/>
                  <a:pt x="445141" y="321355"/>
                </a:cubicBezTo>
                <a:cubicBezTo>
                  <a:pt x="445141" y="321355"/>
                  <a:pt x="446093" y="321355"/>
                  <a:pt x="446093" y="321355"/>
                </a:cubicBezTo>
                <a:lnTo>
                  <a:pt x="447046" y="321355"/>
                </a:lnTo>
                <a:cubicBezTo>
                  <a:pt x="447046" y="321355"/>
                  <a:pt x="447998" y="321355"/>
                  <a:pt x="447998" y="321355"/>
                </a:cubicBezTo>
                <a:cubicBezTo>
                  <a:pt x="447998" y="321355"/>
                  <a:pt x="448951" y="321355"/>
                  <a:pt x="448951" y="321355"/>
                </a:cubicBezTo>
                <a:cubicBezTo>
                  <a:pt x="463238" y="321355"/>
                  <a:pt x="475621" y="319465"/>
                  <a:pt x="488003" y="315686"/>
                </a:cubicBezTo>
                <a:cubicBezTo>
                  <a:pt x="499433" y="338363"/>
                  <a:pt x="533723" y="376158"/>
                  <a:pt x="642308" y="403559"/>
                </a:cubicBezTo>
                <a:cubicBezTo>
                  <a:pt x="675646" y="412063"/>
                  <a:pt x="677551" y="452693"/>
                  <a:pt x="675646" y="476315"/>
                </a:cubicBezTo>
                <a:lnTo>
                  <a:pt x="707078" y="478205"/>
                </a:lnTo>
                <a:cubicBezTo>
                  <a:pt x="710888" y="421512"/>
                  <a:pt x="689933" y="383717"/>
                  <a:pt x="649928" y="373323"/>
                </a:cubicBezTo>
                <a:cubicBezTo>
                  <a:pt x="547058" y="347812"/>
                  <a:pt x="522293" y="315686"/>
                  <a:pt x="516578" y="302457"/>
                </a:cubicBezTo>
                <a:cubicBezTo>
                  <a:pt x="524198" y="297733"/>
                  <a:pt x="530866" y="291119"/>
                  <a:pt x="536581" y="284504"/>
                </a:cubicBezTo>
                <a:cubicBezTo>
                  <a:pt x="585158" y="230646"/>
                  <a:pt x="576586" y="138048"/>
                  <a:pt x="575633" y="129544"/>
                </a:cubicBezTo>
                <a:cubicBezTo>
                  <a:pt x="570871" y="23718"/>
                  <a:pt x="492766" y="-1794"/>
                  <a:pt x="447046" y="96"/>
                </a:cubicBezTo>
                <a:cubicBezTo>
                  <a:pt x="401326" y="-1794"/>
                  <a:pt x="323221" y="23718"/>
                  <a:pt x="318458" y="129544"/>
                </a:cubicBezTo>
                <a:cubicBezTo>
                  <a:pt x="317506" y="138048"/>
                  <a:pt x="309886" y="230646"/>
                  <a:pt x="357511" y="284504"/>
                </a:cubicBezTo>
                <a:cubicBezTo>
                  <a:pt x="364178" y="292064"/>
                  <a:pt x="372751" y="298678"/>
                  <a:pt x="381323" y="304347"/>
                </a:cubicBezTo>
                <a:cubicBezTo>
                  <a:pt x="373703" y="317575"/>
                  <a:pt x="346081" y="347812"/>
                  <a:pt x="248926" y="372378"/>
                </a:cubicBezTo>
                <a:close/>
                <a:moveTo>
                  <a:pt x="349891" y="131434"/>
                </a:moveTo>
                <a:cubicBezTo>
                  <a:pt x="349891" y="131434"/>
                  <a:pt x="349891" y="130489"/>
                  <a:pt x="349891" y="130489"/>
                </a:cubicBezTo>
                <a:cubicBezTo>
                  <a:pt x="354653" y="37891"/>
                  <a:pt x="423233" y="30332"/>
                  <a:pt x="443236" y="30332"/>
                </a:cubicBezTo>
                <a:cubicBezTo>
                  <a:pt x="444188" y="30332"/>
                  <a:pt x="445141" y="30332"/>
                  <a:pt x="446093" y="30332"/>
                </a:cubicBezTo>
                <a:cubicBezTo>
                  <a:pt x="446093" y="30332"/>
                  <a:pt x="447046" y="30332"/>
                  <a:pt x="447046" y="30332"/>
                </a:cubicBezTo>
                <a:cubicBezTo>
                  <a:pt x="462286" y="29387"/>
                  <a:pt x="539438" y="31277"/>
                  <a:pt x="544201" y="130489"/>
                </a:cubicBezTo>
                <a:cubicBezTo>
                  <a:pt x="544201" y="130489"/>
                  <a:pt x="544201" y="131434"/>
                  <a:pt x="544201" y="131434"/>
                </a:cubicBezTo>
                <a:cubicBezTo>
                  <a:pt x="544201" y="132379"/>
                  <a:pt x="552773" y="217418"/>
                  <a:pt x="512768" y="262772"/>
                </a:cubicBezTo>
                <a:cubicBezTo>
                  <a:pt x="496576" y="280725"/>
                  <a:pt x="475621" y="289229"/>
                  <a:pt x="447046" y="290174"/>
                </a:cubicBezTo>
                <a:cubicBezTo>
                  <a:pt x="447046" y="290174"/>
                  <a:pt x="447046" y="290174"/>
                  <a:pt x="446093" y="290174"/>
                </a:cubicBezTo>
                <a:cubicBezTo>
                  <a:pt x="446093" y="290174"/>
                  <a:pt x="446093" y="290174"/>
                  <a:pt x="446093" y="290174"/>
                </a:cubicBezTo>
                <a:cubicBezTo>
                  <a:pt x="446093" y="290174"/>
                  <a:pt x="446093" y="290174"/>
                  <a:pt x="445141" y="290174"/>
                </a:cubicBezTo>
                <a:cubicBezTo>
                  <a:pt x="417518" y="290174"/>
                  <a:pt x="395611" y="280725"/>
                  <a:pt x="379418" y="262772"/>
                </a:cubicBezTo>
                <a:cubicBezTo>
                  <a:pt x="341318" y="218363"/>
                  <a:pt x="349891" y="132379"/>
                  <a:pt x="349891" y="131434"/>
                </a:cubicBezTo>
                <a:close/>
                <a:moveTo>
                  <a:pt x="770896" y="292064"/>
                </a:moveTo>
                <a:cubicBezTo>
                  <a:pt x="807091" y="251434"/>
                  <a:pt x="801376" y="183402"/>
                  <a:pt x="800423" y="176788"/>
                </a:cubicBezTo>
                <a:cubicBezTo>
                  <a:pt x="796613" y="96473"/>
                  <a:pt x="737558" y="77576"/>
                  <a:pt x="702316" y="78521"/>
                </a:cubicBezTo>
                <a:cubicBezTo>
                  <a:pt x="667073" y="77576"/>
                  <a:pt x="608018" y="96473"/>
                  <a:pt x="604208" y="176788"/>
                </a:cubicBezTo>
                <a:cubicBezTo>
                  <a:pt x="603256" y="184347"/>
                  <a:pt x="597541" y="252379"/>
                  <a:pt x="633736" y="292064"/>
                </a:cubicBezTo>
                <a:cubicBezTo>
                  <a:pt x="638498" y="296788"/>
                  <a:pt x="643261" y="301512"/>
                  <a:pt x="648023" y="305292"/>
                </a:cubicBezTo>
                <a:cubicBezTo>
                  <a:pt x="644213" y="310016"/>
                  <a:pt x="636593" y="317575"/>
                  <a:pt x="623258" y="325134"/>
                </a:cubicBezTo>
                <a:lnTo>
                  <a:pt x="638498" y="352536"/>
                </a:lnTo>
                <a:cubicBezTo>
                  <a:pt x="660406" y="340252"/>
                  <a:pt x="671836" y="327969"/>
                  <a:pt x="677551" y="317575"/>
                </a:cubicBezTo>
                <a:cubicBezTo>
                  <a:pt x="685171" y="319465"/>
                  <a:pt x="692791" y="320410"/>
                  <a:pt x="700411" y="320410"/>
                </a:cubicBezTo>
                <a:cubicBezTo>
                  <a:pt x="700411" y="320410"/>
                  <a:pt x="701363" y="320410"/>
                  <a:pt x="701363" y="320410"/>
                </a:cubicBezTo>
                <a:lnTo>
                  <a:pt x="702316" y="320410"/>
                </a:lnTo>
                <a:cubicBezTo>
                  <a:pt x="702316" y="320410"/>
                  <a:pt x="703268" y="320410"/>
                  <a:pt x="703268" y="320410"/>
                </a:cubicBezTo>
                <a:cubicBezTo>
                  <a:pt x="703268" y="320410"/>
                  <a:pt x="704221" y="320410"/>
                  <a:pt x="704221" y="320410"/>
                </a:cubicBezTo>
                <a:cubicBezTo>
                  <a:pt x="713746" y="320410"/>
                  <a:pt x="722318" y="318520"/>
                  <a:pt x="729938" y="316630"/>
                </a:cubicBezTo>
                <a:cubicBezTo>
                  <a:pt x="740416" y="334583"/>
                  <a:pt x="768038" y="361040"/>
                  <a:pt x="843286" y="378992"/>
                </a:cubicBezTo>
                <a:cubicBezTo>
                  <a:pt x="864241" y="384662"/>
                  <a:pt x="865193" y="411118"/>
                  <a:pt x="864241" y="427181"/>
                </a:cubicBezTo>
                <a:lnTo>
                  <a:pt x="895673" y="429071"/>
                </a:lnTo>
                <a:cubicBezTo>
                  <a:pt x="898531" y="385607"/>
                  <a:pt x="882338" y="356315"/>
                  <a:pt x="850906" y="347812"/>
                </a:cubicBezTo>
                <a:cubicBezTo>
                  <a:pt x="784231" y="331748"/>
                  <a:pt x="764228" y="310961"/>
                  <a:pt x="758513" y="301512"/>
                </a:cubicBezTo>
                <a:cubicBezTo>
                  <a:pt x="763276" y="300568"/>
                  <a:pt x="767086" y="296788"/>
                  <a:pt x="770896" y="292064"/>
                </a:cubicBezTo>
                <a:close/>
                <a:moveTo>
                  <a:pt x="702316" y="289229"/>
                </a:moveTo>
                <a:cubicBezTo>
                  <a:pt x="702316" y="289229"/>
                  <a:pt x="702316" y="289229"/>
                  <a:pt x="702316" y="289229"/>
                </a:cubicBezTo>
                <a:cubicBezTo>
                  <a:pt x="702316" y="289229"/>
                  <a:pt x="702316" y="289229"/>
                  <a:pt x="702316" y="289229"/>
                </a:cubicBezTo>
                <a:cubicBezTo>
                  <a:pt x="682313" y="289229"/>
                  <a:pt x="668026" y="283560"/>
                  <a:pt x="657548" y="271276"/>
                </a:cubicBezTo>
                <a:cubicBezTo>
                  <a:pt x="629926" y="240095"/>
                  <a:pt x="635641" y="179623"/>
                  <a:pt x="635641" y="179623"/>
                </a:cubicBezTo>
                <a:cubicBezTo>
                  <a:pt x="635641" y="179623"/>
                  <a:pt x="635641" y="178678"/>
                  <a:pt x="635641" y="178678"/>
                </a:cubicBezTo>
                <a:cubicBezTo>
                  <a:pt x="638498" y="114426"/>
                  <a:pt x="685171" y="109702"/>
                  <a:pt x="699458" y="109702"/>
                </a:cubicBezTo>
                <a:cubicBezTo>
                  <a:pt x="700411" y="109702"/>
                  <a:pt x="701363" y="109702"/>
                  <a:pt x="701363" y="109702"/>
                </a:cubicBezTo>
                <a:cubicBezTo>
                  <a:pt x="701363" y="109702"/>
                  <a:pt x="702316" y="109702"/>
                  <a:pt x="702316" y="109702"/>
                </a:cubicBezTo>
                <a:cubicBezTo>
                  <a:pt x="712793" y="109702"/>
                  <a:pt x="765181" y="110647"/>
                  <a:pt x="768038" y="178678"/>
                </a:cubicBezTo>
                <a:cubicBezTo>
                  <a:pt x="768038" y="178678"/>
                  <a:pt x="768038" y="179623"/>
                  <a:pt x="768038" y="179623"/>
                </a:cubicBezTo>
                <a:cubicBezTo>
                  <a:pt x="768038" y="180568"/>
                  <a:pt x="773753" y="240095"/>
                  <a:pt x="746131" y="271276"/>
                </a:cubicBezTo>
                <a:cubicBezTo>
                  <a:pt x="736606" y="283560"/>
                  <a:pt x="721366" y="289229"/>
                  <a:pt x="702316" y="289229"/>
                </a:cubicBezTo>
                <a:close/>
                <a:moveTo>
                  <a:pt x="125101" y="293008"/>
                </a:moveTo>
                <a:cubicBezTo>
                  <a:pt x="128911" y="297733"/>
                  <a:pt x="132721" y="300568"/>
                  <a:pt x="137483" y="304347"/>
                </a:cubicBezTo>
                <a:cubicBezTo>
                  <a:pt x="131768" y="313796"/>
                  <a:pt x="110813" y="333638"/>
                  <a:pt x="45091" y="350646"/>
                </a:cubicBezTo>
                <a:cubicBezTo>
                  <a:pt x="13658" y="358205"/>
                  <a:pt x="-2534" y="388441"/>
                  <a:pt x="323" y="430961"/>
                </a:cubicBezTo>
                <a:lnTo>
                  <a:pt x="31756" y="429071"/>
                </a:lnTo>
                <a:cubicBezTo>
                  <a:pt x="30803" y="413008"/>
                  <a:pt x="31756" y="386552"/>
                  <a:pt x="52711" y="380882"/>
                </a:cubicBezTo>
                <a:cubicBezTo>
                  <a:pt x="128911" y="361985"/>
                  <a:pt x="156533" y="336473"/>
                  <a:pt x="166058" y="318520"/>
                </a:cubicBezTo>
                <a:cubicBezTo>
                  <a:pt x="173678" y="320410"/>
                  <a:pt x="182251" y="322300"/>
                  <a:pt x="191776" y="322300"/>
                </a:cubicBezTo>
                <a:cubicBezTo>
                  <a:pt x="192728" y="322300"/>
                  <a:pt x="192728" y="322300"/>
                  <a:pt x="193681" y="322300"/>
                </a:cubicBezTo>
                <a:cubicBezTo>
                  <a:pt x="193681" y="322300"/>
                  <a:pt x="193681" y="322300"/>
                  <a:pt x="194633" y="322300"/>
                </a:cubicBezTo>
                <a:cubicBezTo>
                  <a:pt x="194633" y="322300"/>
                  <a:pt x="195586" y="322300"/>
                  <a:pt x="195586" y="322300"/>
                </a:cubicBezTo>
                <a:cubicBezTo>
                  <a:pt x="204158" y="322300"/>
                  <a:pt x="211778" y="321355"/>
                  <a:pt x="218446" y="319465"/>
                </a:cubicBezTo>
                <a:cubicBezTo>
                  <a:pt x="224161" y="329859"/>
                  <a:pt x="235591" y="342142"/>
                  <a:pt x="257498" y="354426"/>
                </a:cubicBezTo>
                <a:lnTo>
                  <a:pt x="272738" y="327024"/>
                </a:lnTo>
                <a:cubicBezTo>
                  <a:pt x="258451" y="319465"/>
                  <a:pt x="250831" y="311906"/>
                  <a:pt x="247973" y="307182"/>
                </a:cubicBezTo>
                <a:cubicBezTo>
                  <a:pt x="252736" y="303402"/>
                  <a:pt x="258451" y="299623"/>
                  <a:pt x="262261" y="293953"/>
                </a:cubicBezTo>
                <a:cubicBezTo>
                  <a:pt x="298456" y="253324"/>
                  <a:pt x="292741" y="185292"/>
                  <a:pt x="291788" y="178678"/>
                </a:cubicBezTo>
                <a:cubicBezTo>
                  <a:pt x="287978" y="98363"/>
                  <a:pt x="228923" y="79466"/>
                  <a:pt x="193681" y="80410"/>
                </a:cubicBezTo>
                <a:cubicBezTo>
                  <a:pt x="158438" y="79466"/>
                  <a:pt x="99383" y="98363"/>
                  <a:pt x="95573" y="178678"/>
                </a:cubicBezTo>
                <a:cubicBezTo>
                  <a:pt x="94621" y="184347"/>
                  <a:pt x="88906" y="252379"/>
                  <a:pt x="125101" y="293008"/>
                </a:cubicBezTo>
                <a:close/>
                <a:moveTo>
                  <a:pt x="127006" y="179623"/>
                </a:moveTo>
                <a:cubicBezTo>
                  <a:pt x="127006" y="179623"/>
                  <a:pt x="127006" y="178678"/>
                  <a:pt x="127006" y="178678"/>
                </a:cubicBezTo>
                <a:cubicBezTo>
                  <a:pt x="129863" y="114426"/>
                  <a:pt x="176536" y="109702"/>
                  <a:pt x="190823" y="109702"/>
                </a:cubicBezTo>
                <a:cubicBezTo>
                  <a:pt x="191776" y="109702"/>
                  <a:pt x="192728" y="109702"/>
                  <a:pt x="192728" y="109702"/>
                </a:cubicBezTo>
                <a:cubicBezTo>
                  <a:pt x="192728" y="109702"/>
                  <a:pt x="193681" y="109702"/>
                  <a:pt x="193681" y="109702"/>
                </a:cubicBezTo>
                <a:cubicBezTo>
                  <a:pt x="204158" y="109702"/>
                  <a:pt x="256546" y="110647"/>
                  <a:pt x="259403" y="178678"/>
                </a:cubicBezTo>
                <a:cubicBezTo>
                  <a:pt x="259403" y="178678"/>
                  <a:pt x="259403" y="179623"/>
                  <a:pt x="259403" y="179623"/>
                </a:cubicBezTo>
                <a:cubicBezTo>
                  <a:pt x="259403" y="180568"/>
                  <a:pt x="265118" y="240095"/>
                  <a:pt x="237496" y="271276"/>
                </a:cubicBezTo>
                <a:cubicBezTo>
                  <a:pt x="227018" y="283560"/>
                  <a:pt x="211778" y="289229"/>
                  <a:pt x="192728" y="289229"/>
                </a:cubicBezTo>
                <a:cubicBezTo>
                  <a:pt x="192728" y="289229"/>
                  <a:pt x="192728" y="289229"/>
                  <a:pt x="192728" y="289229"/>
                </a:cubicBezTo>
                <a:cubicBezTo>
                  <a:pt x="192728" y="289229"/>
                  <a:pt x="192728" y="289229"/>
                  <a:pt x="192728" y="289229"/>
                </a:cubicBezTo>
                <a:cubicBezTo>
                  <a:pt x="173678" y="289229"/>
                  <a:pt x="159391" y="283560"/>
                  <a:pt x="147961" y="271276"/>
                </a:cubicBezTo>
                <a:cubicBezTo>
                  <a:pt x="121291" y="241040"/>
                  <a:pt x="127006" y="180568"/>
                  <a:pt x="127006" y="179623"/>
                </a:cubicBezTo>
                <a:close/>
              </a:path>
            </a:pathLst>
          </a:custGeom>
          <a:solidFill>
            <a:srgbClr val="FE645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9">
            <a:extLst>
              <a:ext uri="{FF2B5EF4-FFF2-40B4-BE49-F238E27FC236}">
                <a16:creationId xmlns:a16="http://schemas.microsoft.com/office/drawing/2014/main" id="{367A78DC-F8C8-F748-8BAF-7E6BF035D8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9966" y="2702339"/>
            <a:ext cx="1209137" cy="666538"/>
          </a:xfrm>
          <a:prstGeom prst="rect">
            <a:avLst/>
          </a:prstGeom>
        </p:spPr>
      </p:pic>
      <p:sp>
        <p:nvSpPr>
          <p:cNvPr id="39" name="TextBox 54">
            <a:extLst>
              <a:ext uri="{FF2B5EF4-FFF2-40B4-BE49-F238E27FC236}">
                <a16:creationId xmlns:a16="http://schemas.microsoft.com/office/drawing/2014/main" id="{41BA6C3B-DEC3-C44F-A78B-2FC77B2B6128}"/>
              </a:ext>
            </a:extLst>
          </p:cNvPr>
          <p:cNvSpPr txBox="1"/>
          <p:nvPr/>
        </p:nvSpPr>
        <p:spPr>
          <a:xfrm>
            <a:off x="8495346" y="3486878"/>
            <a:ext cx="1678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Lake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27">
            <a:extLst>
              <a:ext uri="{FF2B5EF4-FFF2-40B4-BE49-F238E27FC236}">
                <a16:creationId xmlns:a16="http://schemas.microsoft.com/office/drawing/2014/main" id="{EC1B7E11-4693-DD4D-9441-719F1FB08A06}"/>
              </a:ext>
            </a:extLst>
          </p:cNvPr>
          <p:cNvSpPr/>
          <p:nvPr/>
        </p:nvSpPr>
        <p:spPr>
          <a:xfrm>
            <a:off x="10787856" y="4567217"/>
            <a:ext cx="14591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  <a:defRPr/>
            </a:pPr>
            <a:r>
              <a:rPr lang="ru-RU" sz="1200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Взаимосвязи между клиентами</a:t>
            </a:r>
          </a:p>
        </p:txBody>
      </p:sp>
      <p:sp>
        <p:nvSpPr>
          <p:cNvPr id="41" name="Прямоугольник 28">
            <a:extLst>
              <a:ext uri="{FF2B5EF4-FFF2-40B4-BE49-F238E27FC236}">
                <a16:creationId xmlns:a16="http://schemas.microsoft.com/office/drawing/2014/main" id="{5BFF35CF-7964-1545-B241-7C4EDD7A0569}"/>
              </a:ext>
            </a:extLst>
          </p:cNvPr>
          <p:cNvSpPr/>
          <p:nvPr/>
        </p:nvSpPr>
        <p:spPr>
          <a:xfrm>
            <a:off x="6482674" y="3754621"/>
            <a:ext cx="12903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450"/>
              </a:spcAft>
              <a:defRPr/>
            </a:pPr>
            <a:r>
              <a:rPr lang="ru-RU" sz="1200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Транзакции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68676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áfico 2">
            <a:extLst>
              <a:ext uri="{FF2B5EF4-FFF2-40B4-BE49-F238E27FC236}">
                <a16:creationId xmlns:a16="http://schemas.microsoft.com/office/drawing/2014/main" id="{45BF12EB-FDEC-C54C-A424-F26CDBA5C7B0}"/>
              </a:ext>
            </a:extLst>
          </p:cNvPr>
          <p:cNvGrpSpPr/>
          <p:nvPr/>
        </p:nvGrpSpPr>
        <p:grpSpPr>
          <a:xfrm>
            <a:off x="7897405" y="2133670"/>
            <a:ext cx="548156" cy="376454"/>
            <a:chOff x="2074332" y="2111752"/>
            <a:chExt cx="619125" cy="425196"/>
          </a:xfrm>
        </p:grpSpPr>
        <p:sp>
          <p:nvSpPr>
            <p:cNvPr id="6" name="Forma libre 5">
              <a:extLst>
                <a:ext uri="{FF2B5EF4-FFF2-40B4-BE49-F238E27FC236}">
                  <a16:creationId xmlns:a16="http://schemas.microsoft.com/office/drawing/2014/main" id="{D5162F4C-C08E-7D4A-8765-276F2CF9CFF8}"/>
                </a:ext>
              </a:extLst>
            </p:cNvPr>
            <p:cNvSpPr/>
            <p:nvPr/>
          </p:nvSpPr>
          <p:spPr>
            <a:xfrm>
              <a:off x="2317219" y="2235667"/>
              <a:ext cx="180975" cy="188976"/>
            </a:xfrm>
            <a:custGeom>
              <a:avLst/>
              <a:gdLst>
                <a:gd name="connsiteX0" fmla="*/ 185738 w 180975"/>
                <a:gd name="connsiteY0" fmla="*/ 94582 h 188976"/>
                <a:gd name="connsiteX1" fmla="*/ 92869 w 180975"/>
                <a:gd name="connsiteY1" fmla="*/ 141921 h 188976"/>
                <a:gd name="connsiteX2" fmla="*/ 0 w 180975"/>
                <a:gd name="connsiteY2" fmla="*/ 189165 h 188976"/>
                <a:gd name="connsiteX3" fmla="*/ 0 w 180975"/>
                <a:gd name="connsiteY3" fmla="*/ 94582 h 188976"/>
                <a:gd name="connsiteX4" fmla="*/ 0 w 180975"/>
                <a:gd name="connsiteY4" fmla="*/ 0 h 188976"/>
                <a:gd name="connsiteX5" fmla="*/ 92869 w 180975"/>
                <a:gd name="connsiteY5" fmla="*/ 47244 h 188976"/>
                <a:gd name="connsiteX6" fmla="*/ 185738 w 180975"/>
                <a:gd name="connsiteY6" fmla="*/ 94582 h 18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975" h="188976">
                  <a:moveTo>
                    <a:pt x="185738" y="94582"/>
                  </a:moveTo>
                  <a:lnTo>
                    <a:pt x="92869" y="141921"/>
                  </a:lnTo>
                  <a:lnTo>
                    <a:pt x="0" y="189165"/>
                  </a:lnTo>
                  <a:lnTo>
                    <a:pt x="0" y="94582"/>
                  </a:lnTo>
                  <a:lnTo>
                    <a:pt x="0" y="0"/>
                  </a:lnTo>
                  <a:lnTo>
                    <a:pt x="92869" y="47244"/>
                  </a:lnTo>
                  <a:lnTo>
                    <a:pt x="185738" y="94582"/>
                  </a:lnTo>
                  <a:close/>
                </a:path>
              </a:pathLst>
            </a:custGeom>
            <a:noFill/>
            <a:ln w="19050" cap="flat">
              <a:solidFill>
                <a:srgbClr val="FE645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orma libre 6">
              <a:extLst>
                <a:ext uri="{FF2B5EF4-FFF2-40B4-BE49-F238E27FC236}">
                  <a16:creationId xmlns:a16="http://schemas.microsoft.com/office/drawing/2014/main" id="{32FECAE8-CE54-324A-AD15-CBC43A5E6703}"/>
                </a:ext>
              </a:extLst>
            </p:cNvPr>
            <p:cNvSpPr/>
            <p:nvPr/>
          </p:nvSpPr>
          <p:spPr>
            <a:xfrm>
              <a:off x="2074332" y="2111752"/>
              <a:ext cx="619125" cy="425196"/>
            </a:xfrm>
            <a:custGeom>
              <a:avLst/>
              <a:gdLst>
                <a:gd name="connsiteX0" fmla="*/ 514350 w 619125"/>
                <a:gd name="connsiteY0" fmla="*/ 0 h 425195"/>
                <a:gd name="connsiteX1" fmla="*/ 619125 w 619125"/>
                <a:gd name="connsiteY1" fmla="*/ 103937 h 425195"/>
                <a:gd name="connsiteX2" fmla="*/ 619125 w 619125"/>
                <a:gd name="connsiteY2" fmla="*/ 321259 h 425195"/>
                <a:gd name="connsiteX3" fmla="*/ 514350 w 619125"/>
                <a:gd name="connsiteY3" fmla="*/ 425196 h 425195"/>
                <a:gd name="connsiteX4" fmla="*/ 104775 w 619125"/>
                <a:gd name="connsiteY4" fmla="*/ 425196 h 425195"/>
                <a:gd name="connsiteX5" fmla="*/ 0 w 619125"/>
                <a:gd name="connsiteY5" fmla="*/ 321259 h 425195"/>
                <a:gd name="connsiteX6" fmla="*/ 0 w 619125"/>
                <a:gd name="connsiteY6" fmla="*/ 103937 h 425195"/>
                <a:gd name="connsiteX7" fmla="*/ 104775 w 619125"/>
                <a:gd name="connsiteY7" fmla="*/ 0 h 42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9125" h="425195">
                  <a:moveTo>
                    <a:pt x="514350" y="0"/>
                  </a:moveTo>
                  <a:cubicBezTo>
                    <a:pt x="572216" y="0"/>
                    <a:pt x="619125" y="46534"/>
                    <a:pt x="619125" y="103937"/>
                  </a:cubicBezTo>
                  <a:lnTo>
                    <a:pt x="619125" y="321259"/>
                  </a:lnTo>
                  <a:cubicBezTo>
                    <a:pt x="619125" y="378662"/>
                    <a:pt x="572216" y="425196"/>
                    <a:pt x="514350" y="425196"/>
                  </a:cubicBezTo>
                  <a:lnTo>
                    <a:pt x="104775" y="425196"/>
                  </a:lnTo>
                  <a:cubicBezTo>
                    <a:pt x="46909" y="425196"/>
                    <a:pt x="0" y="378662"/>
                    <a:pt x="0" y="321259"/>
                  </a:cubicBezTo>
                  <a:lnTo>
                    <a:pt x="0" y="103937"/>
                  </a:lnTo>
                  <a:cubicBezTo>
                    <a:pt x="0" y="46534"/>
                    <a:pt x="46909" y="0"/>
                    <a:pt x="104775" y="0"/>
                  </a:cubicBezTo>
                  <a:close/>
                </a:path>
              </a:pathLst>
            </a:custGeom>
            <a:noFill/>
            <a:ln w="19050" cap="flat">
              <a:solidFill>
                <a:srgbClr val="FE645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Gráfico 8">
            <a:extLst>
              <a:ext uri="{FF2B5EF4-FFF2-40B4-BE49-F238E27FC236}">
                <a16:creationId xmlns:a16="http://schemas.microsoft.com/office/drawing/2014/main" id="{3C0CBF71-FDE4-AB4A-B368-299A6AC2DF60}"/>
              </a:ext>
            </a:extLst>
          </p:cNvPr>
          <p:cNvSpPr/>
          <p:nvPr/>
        </p:nvSpPr>
        <p:spPr>
          <a:xfrm>
            <a:off x="10600988" y="3116925"/>
            <a:ext cx="516436" cy="505090"/>
          </a:xfrm>
          <a:custGeom>
            <a:avLst/>
            <a:gdLst>
              <a:gd name="connsiteX0" fmla="*/ 679132 w 676275"/>
              <a:gd name="connsiteY0" fmla="*/ 315590 h 661416"/>
              <a:gd name="connsiteX1" fmla="*/ 360997 w 676275"/>
              <a:gd name="connsiteY1" fmla="*/ 315590 h 661416"/>
              <a:gd name="connsiteX2" fmla="*/ 360997 w 676275"/>
              <a:gd name="connsiteY2" fmla="*/ 0 h 661416"/>
              <a:gd name="connsiteX3" fmla="*/ 377190 w 676275"/>
              <a:gd name="connsiteY3" fmla="*/ 0 h 661416"/>
              <a:gd name="connsiteX4" fmla="*/ 603885 w 676275"/>
              <a:gd name="connsiteY4" fmla="*/ 101102 h 661416"/>
              <a:gd name="connsiteX5" fmla="*/ 603885 w 676275"/>
              <a:gd name="connsiteY5" fmla="*/ 101102 h 661416"/>
              <a:gd name="connsiteX6" fmla="*/ 679132 w 676275"/>
              <a:gd name="connsiteY6" fmla="*/ 299527 h 661416"/>
              <a:gd name="connsiteX7" fmla="*/ 679132 w 676275"/>
              <a:gd name="connsiteY7" fmla="*/ 315590 h 661416"/>
              <a:gd name="connsiteX8" fmla="*/ 393383 w 676275"/>
              <a:gd name="connsiteY8" fmla="*/ 284409 h 661416"/>
              <a:gd name="connsiteX9" fmla="*/ 647700 w 676275"/>
              <a:gd name="connsiteY9" fmla="*/ 284409 h 661416"/>
              <a:gd name="connsiteX10" fmla="*/ 580072 w 676275"/>
              <a:gd name="connsiteY10" fmla="*/ 122834 h 661416"/>
              <a:gd name="connsiteX11" fmla="*/ 580072 w 676275"/>
              <a:gd name="connsiteY11" fmla="*/ 122834 h 661416"/>
              <a:gd name="connsiteX12" fmla="*/ 393383 w 676275"/>
              <a:gd name="connsiteY12" fmla="*/ 33071 h 661416"/>
              <a:gd name="connsiteX13" fmla="*/ 393383 w 676275"/>
              <a:gd name="connsiteY13" fmla="*/ 284409 h 661416"/>
              <a:gd name="connsiteX14" fmla="*/ 301942 w 676275"/>
              <a:gd name="connsiteY14" fmla="*/ 669920 h 661416"/>
              <a:gd name="connsiteX15" fmla="*/ 0 w 676275"/>
              <a:gd name="connsiteY15" fmla="*/ 370393 h 661416"/>
              <a:gd name="connsiteX16" fmla="*/ 301942 w 676275"/>
              <a:gd name="connsiteY16" fmla="*/ 70866 h 661416"/>
              <a:gd name="connsiteX17" fmla="*/ 318135 w 676275"/>
              <a:gd name="connsiteY17" fmla="*/ 70866 h 661416"/>
              <a:gd name="connsiteX18" fmla="*/ 318135 w 676275"/>
              <a:gd name="connsiteY18" fmla="*/ 354330 h 661416"/>
              <a:gd name="connsiteX19" fmla="*/ 603885 w 676275"/>
              <a:gd name="connsiteY19" fmla="*/ 354330 h 661416"/>
              <a:gd name="connsiteX20" fmla="*/ 603885 w 676275"/>
              <a:gd name="connsiteY20" fmla="*/ 370393 h 661416"/>
              <a:gd name="connsiteX21" fmla="*/ 301942 w 676275"/>
              <a:gd name="connsiteY21" fmla="*/ 669920 h 661416"/>
              <a:gd name="connsiteX22" fmla="*/ 286702 w 676275"/>
              <a:gd name="connsiteY22" fmla="*/ 102992 h 661416"/>
              <a:gd name="connsiteX23" fmla="*/ 32385 w 676275"/>
              <a:gd name="connsiteY23" fmla="*/ 370393 h 661416"/>
              <a:gd name="connsiteX24" fmla="*/ 302895 w 676275"/>
              <a:gd name="connsiteY24" fmla="*/ 638739 h 661416"/>
              <a:gd name="connsiteX25" fmla="*/ 572452 w 676275"/>
              <a:gd name="connsiteY25" fmla="*/ 386456 h 661416"/>
              <a:gd name="connsiteX26" fmla="*/ 286702 w 676275"/>
              <a:gd name="connsiteY26" fmla="*/ 386456 h 661416"/>
              <a:gd name="connsiteX27" fmla="*/ 286702 w 676275"/>
              <a:gd name="connsiteY27" fmla="*/ 102992 h 6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76275" h="661416">
                <a:moveTo>
                  <a:pt x="679132" y="315590"/>
                </a:moveTo>
                <a:lnTo>
                  <a:pt x="360997" y="315590"/>
                </a:lnTo>
                <a:lnTo>
                  <a:pt x="360997" y="0"/>
                </a:lnTo>
                <a:lnTo>
                  <a:pt x="377190" y="0"/>
                </a:lnTo>
                <a:cubicBezTo>
                  <a:pt x="463867" y="0"/>
                  <a:pt x="545783" y="36850"/>
                  <a:pt x="603885" y="101102"/>
                </a:cubicBezTo>
                <a:lnTo>
                  <a:pt x="603885" y="101102"/>
                </a:lnTo>
                <a:cubicBezTo>
                  <a:pt x="652463" y="155905"/>
                  <a:pt x="679132" y="225826"/>
                  <a:pt x="679132" y="299527"/>
                </a:cubicBezTo>
                <a:lnTo>
                  <a:pt x="679132" y="315590"/>
                </a:lnTo>
                <a:close/>
                <a:moveTo>
                  <a:pt x="393383" y="284409"/>
                </a:moveTo>
                <a:lnTo>
                  <a:pt x="647700" y="284409"/>
                </a:lnTo>
                <a:cubicBezTo>
                  <a:pt x="643890" y="224881"/>
                  <a:pt x="621030" y="168189"/>
                  <a:pt x="580072" y="122834"/>
                </a:cubicBezTo>
                <a:lnTo>
                  <a:pt x="580072" y="122834"/>
                </a:lnTo>
                <a:cubicBezTo>
                  <a:pt x="532447" y="68976"/>
                  <a:pt x="464820" y="36850"/>
                  <a:pt x="393383" y="33071"/>
                </a:cubicBezTo>
                <a:lnTo>
                  <a:pt x="393383" y="284409"/>
                </a:lnTo>
                <a:close/>
                <a:moveTo>
                  <a:pt x="301942" y="669920"/>
                </a:moveTo>
                <a:cubicBezTo>
                  <a:pt x="135255" y="669920"/>
                  <a:pt x="0" y="535747"/>
                  <a:pt x="0" y="370393"/>
                </a:cubicBezTo>
                <a:cubicBezTo>
                  <a:pt x="0" y="205039"/>
                  <a:pt x="135255" y="70866"/>
                  <a:pt x="301942" y="70866"/>
                </a:cubicBezTo>
                <a:lnTo>
                  <a:pt x="318135" y="70866"/>
                </a:lnTo>
                <a:lnTo>
                  <a:pt x="318135" y="354330"/>
                </a:lnTo>
                <a:lnTo>
                  <a:pt x="603885" y="354330"/>
                </a:lnTo>
                <a:lnTo>
                  <a:pt x="603885" y="370393"/>
                </a:lnTo>
                <a:cubicBezTo>
                  <a:pt x="603885" y="535747"/>
                  <a:pt x="468630" y="669920"/>
                  <a:pt x="301942" y="669920"/>
                </a:cubicBezTo>
                <a:close/>
                <a:moveTo>
                  <a:pt x="286702" y="102992"/>
                </a:moveTo>
                <a:cubicBezTo>
                  <a:pt x="144780" y="111496"/>
                  <a:pt x="32385" y="227716"/>
                  <a:pt x="32385" y="370393"/>
                </a:cubicBezTo>
                <a:cubicBezTo>
                  <a:pt x="32385" y="517794"/>
                  <a:pt x="153352" y="638739"/>
                  <a:pt x="302895" y="638739"/>
                </a:cubicBezTo>
                <a:cubicBezTo>
                  <a:pt x="446722" y="638739"/>
                  <a:pt x="564833" y="527243"/>
                  <a:pt x="572452" y="386456"/>
                </a:cubicBezTo>
                <a:lnTo>
                  <a:pt x="286702" y="386456"/>
                </a:lnTo>
                <a:lnTo>
                  <a:pt x="286702" y="102992"/>
                </a:lnTo>
                <a:close/>
              </a:path>
            </a:pathLst>
          </a:custGeom>
          <a:solidFill>
            <a:srgbClr val="FE645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Gráfico 14">
            <a:extLst>
              <a:ext uri="{FF2B5EF4-FFF2-40B4-BE49-F238E27FC236}">
                <a16:creationId xmlns:a16="http://schemas.microsoft.com/office/drawing/2014/main" id="{1C087BF6-C2D1-AC41-BD96-BED1ABE86624}"/>
              </a:ext>
            </a:extLst>
          </p:cNvPr>
          <p:cNvSpPr/>
          <p:nvPr/>
        </p:nvSpPr>
        <p:spPr>
          <a:xfrm>
            <a:off x="7677641" y="3127718"/>
            <a:ext cx="285838" cy="476880"/>
          </a:xfrm>
          <a:custGeom>
            <a:avLst/>
            <a:gdLst>
              <a:gd name="connsiteX0" fmla="*/ 336233 w 419100"/>
              <a:gd name="connsiteY0" fmla="*/ 0 h 699211"/>
              <a:gd name="connsiteX1" fmla="*/ 88583 w 419100"/>
              <a:gd name="connsiteY1" fmla="*/ 0 h 699211"/>
              <a:gd name="connsiteX2" fmla="*/ 0 w 419100"/>
              <a:gd name="connsiteY2" fmla="*/ 87874 h 699211"/>
              <a:gd name="connsiteX3" fmla="*/ 0 w 419100"/>
              <a:gd name="connsiteY3" fmla="*/ 613227 h 699211"/>
              <a:gd name="connsiteX4" fmla="*/ 88583 w 419100"/>
              <a:gd name="connsiteY4" fmla="*/ 701101 h 699211"/>
              <a:gd name="connsiteX5" fmla="*/ 336233 w 419100"/>
              <a:gd name="connsiteY5" fmla="*/ 701101 h 699211"/>
              <a:gd name="connsiteX6" fmla="*/ 424815 w 419100"/>
              <a:gd name="connsiteY6" fmla="*/ 613227 h 699211"/>
              <a:gd name="connsiteX7" fmla="*/ 424815 w 419100"/>
              <a:gd name="connsiteY7" fmla="*/ 87874 h 699211"/>
              <a:gd name="connsiteX8" fmla="*/ 336233 w 419100"/>
              <a:gd name="connsiteY8" fmla="*/ 0 h 699211"/>
              <a:gd name="connsiteX9" fmla="*/ 393383 w 419100"/>
              <a:gd name="connsiteY9" fmla="*/ 613227 h 699211"/>
              <a:gd name="connsiteX10" fmla="*/ 336233 w 419100"/>
              <a:gd name="connsiteY10" fmla="*/ 669920 h 699211"/>
              <a:gd name="connsiteX11" fmla="*/ 88583 w 419100"/>
              <a:gd name="connsiteY11" fmla="*/ 669920 h 699211"/>
              <a:gd name="connsiteX12" fmla="*/ 31433 w 419100"/>
              <a:gd name="connsiteY12" fmla="*/ 613227 h 699211"/>
              <a:gd name="connsiteX13" fmla="*/ 31433 w 419100"/>
              <a:gd name="connsiteY13" fmla="*/ 87874 h 699211"/>
              <a:gd name="connsiteX14" fmla="*/ 88583 w 419100"/>
              <a:gd name="connsiteY14" fmla="*/ 31181 h 699211"/>
              <a:gd name="connsiteX15" fmla="*/ 336233 w 419100"/>
              <a:gd name="connsiteY15" fmla="*/ 31181 h 699211"/>
              <a:gd name="connsiteX16" fmla="*/ 393383 w 419100"/>
              <a:gd name="connsiteY16" fmla="*/ 87874 h 699211"/>
              <a:gd name="connsiteX17" fmla="*/ 393383 w 419100"/>
              <a:gd name="connsiteY17" fmla="*/ 613227 h 699211"/>
              <a:gd name="connsiteX18" fmla="*/ 173355 w 419100"/>
              <a:gd name="connsiteY18" fmla="*/ 602834 h 699211"/>
              <a:gd name="connsiteX19" fmla="*/ 252413 w 419100"/>
              <a:gd name="connsiteY19" fmla="*/ 602834 h 699211"/>
              <a:gd name="connsiteX20" fmla="*/ 252413 w 419100"/>
              <a:gd name="connsiteY20" fmla="*/ 636849 h 699211"/>
              <a:gd name="connsiteX21" fmla="*/ 173355 w 419100"/>
              <a:gd name="connsiteY21" fmla="*/ 636849 h 699211"/>
              <a:gd name="connsiteX22" fmla="*/ 173355 w 419100"/>
              <a:gd name="connsiteY22" fmla="*/ 602834 h 699211"/>
              <a:gd name="connsiteX23" fmla="*/ 231458 w 419100"/>
              <a:gd name="connsiteY23" fmla="*/ 368503 h 699211"/>
              <a:gd name="connsiteX24" fmla="*/ 262890 w 419100"/>
              <a:gd name="connsiteY24" fmla="*/ 368503 h 699211"/>
              <a:gd name="connsiteX25" fmla="*/ 262890 w 419100"/>
              <a:gd name="connsiteY25" fmla="*/ 473385 h 699211"/>
              <a:gd name="connsiteX26" fmla="*/ 156210 w 419100"/>
              <a:gd name="connsiteY26" fmla="*/ 473385 h 699211"/>
              <a:gd name="connsiteX27" fmla="*/ 156210 w 419100"/>
              <a:gd name="connsiteY27" fmla="*/ 442204 h 699211"/>
              <a:gd name="connsiteX28" fmla="*/ 208598 w 419100"/>
              <a:gd name="connsiteY28" fmla="*/ 442204 h 699211"/>
              <a:gd name="connsiteX29" fmla="*/ 85725 w 419100"/>
              <a:gd name="connsiteY29" fmla="*/ 320314 h 699211"/>
              <a:gd name="connsiteX30" fmla="*/ 108585 w 419100"/>
              <a:gd name="connsiteY30" fmla="*/ 297637 h 699211"/>
              <a:gd name="connsiteX31" fmla="*/ 231458 w 419100"/>
              <a:gd name="connsiteY31" fmla="*/ 419527 h 699211"/>
              <a:gd name="connsiteX32" fmla="*/ 231458 w 419100"/>
              <a:gd name="connsiteY32" fmla="*/ 368503 h 699211"/>
              <a:gd name="connsiteX33" fmla="*/ 214313 w 419100"/>
              <a:gd name="connsiteY33" fmla="*/ 245669 h 699211"/>
              <a:gd name="connsiteX34" fmla="*/ 337185 w 419100"/>
              <a:gd name="connsiteY34" fmla="*/ 367558 h 699211"/>
              <a:gd name="connsiteX35" fmla="*/ 314325 w 419100"/>
              <a:gd name="connsiteY35" fmla="*/ 390236 h 699211"/>
              <a:gd name="connsiteX36" fmla="*/ 191453 w 419100"/>
              <a:gd name="connsiteY36" fmla="*/ 268346 h 699211"/>
              <a:gd name="connsiteX37" fmla="*/ 191453 w 419100"/>
              <a:gd name="connsiteY37" fmla="*/ 320314 h 699211"/>
              <a:gd name="connsiteX38" fmla="*/ 160020 w 419100"/>
              <a:gd name="connsiteY38" fmla="*/ 320314 h 699211"/>
              <a:gd name="connsiteX39" fmla="*/ 160020 w 419100"/>
              <a:gd name="connsiteY39" fmla="*/ 214488 h 699211"/>
              <a:gd name="connsiteX40" fmla="*/ 266700 w 419100"/>
              <a:gd name="connsiteY40" fmla="*/ 214488 h 699211"/>
              <a:gd name="connsiteX41" fmla="*/ 266700 w 419100"/>
              <a:gd name="connsiteY41" fmla="*/ 245669 h 699211"/>
              <a:gd name="connsiteX42" fmla="*/ 214313 w 419100"/>
              <a:gd name="connsiteY42" fmla="*/ 245669 h 699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19100" h="699211">
                <a:moveTo>
                  <a:pt x="336233" y="0"/>
                </a:moveTo>
                <a:lnTo>
                  <a:pt x="88583" y="0"/>
                </a:lnTo>
                <a:cubicBezTo>
                  <a:pt x="40005" y="0"/>
                  <a:pt x="0" y="39685"/>
                  <a:pt x="0" y="87874"/>
                </a:cubicBezTo>
                <a:lnTo>
                  <a:pt x="0" y="613227"/>
                </a:lnTo>
                <a:cubicBezTo>
                  <a:pt x="0" y="661416"/>
                  <a:pt x="40005" y="701101"/>
                  <a:pt x="88583" y="701101"/>
                </a:cubicBezTo>
                <a:lnTo>
                  <a:pt x="336233" y="701101"/>
                </a:lnTo>
                <a:cubicBezTo>
                  <a:pt x="384810" y="701101"/>
                  <a:pt x="424815" y="661416"/>
                  <a:pt x="424815" y="613227"/>
                </a:cubicBezTo>
                <a:lnTo>
                  <a:pt x="424815" y="87874"/>
                </a:lnTo>
                <a:cubicBezTo>
                  <a:pt x="424815" y="39685"/>
                  <a:pt x="384810" y="0"/>
                  <a:pt x="336233" y="0"/>
                </a:cubicBezTo>
                <a:close/>
                <a:moveTo>
                  <a:pt x="393383" y="613227"/>
                </a:moveTo>
                <a:cubicBezTo>
                  <a:pt x="393383" y="644408"/>
                  <a:pt x="367665" y="669920"/>
                  <a:pt x="336233" y="669920"/>
                </a:cubicBezTo>
                <a:lnTo>
                  <a:pt x="88583" y="669920"/>
                </a:lnTo>
                <a:cubicBezTo>
                  <a:pt x="57150" y="669920"/>
                  <a:pt x="31433" y="644408"/>
                  <a:pt x="31433" y="613227"/>
                </a:cubicBezTo>
                <a:lnTo>
                  <a:pt x="31433" y="87874"/>
                </a:lnTo>
                <a:cubicBezTo>
                  <a:pt x="31433" y="56693"/>
                  <a:pt x="57150" y="31181"/>
                  <a:pt x="88583" y="31181"/>
                </a:cubicBezTo>
                <a:lnTo>
                  <a:pt x="336233" y="31181"/>
                </a:lnTo>
                <a:cubicBezTo>
                  <a:pt x="367665" y="31181"/>
                  <a:pt x="393383" y="56693"/>
                  <a:pt x="393383" y="87874"/>
                </a:cubicBezTo>
                <a:lnTo>
                  <a:pt x="393383" y="613227"/>
                </a:lnTo>
                <a:close/>
                <a:moveTo>
                  <a:pt x="173355" y="602834"/>
                </a:moveTo>
                <a:lnTo>
                  <a:pt x="252413" y="602834"/>
                </a:lnTo>
                <a:lnTo>
                  <a:pt x="252413" y="636849"/>
                </a:lnTo>
                <a:lnTo>
                  <a:pt x="173355" y="636849"/>
                </a:lnTo>
                <a:lnTo>
                  <a:pt x="173355" y="602834"/>
                </a:lnTo>
                <a:close/>
                <a:moveTo>
                  <a:pt x="231458" y="368503"/>
                </a:moveTo>
                <a:lnTo>
                  <a:pt x="262890" y="368503"/>
                </a:lnTo>
                <a:lnTo>
                  <a:pt x="262890" y="473385"/>
                </a:lnTo>
                <a:lnTo>
                  <a:pt x="156210" y="473385"/>
                </a:lnTo>
                <a:lnTo>
                  <a:pt x="156210" y="442204"/>
                </a:lnTo>
                <a:lnTo>
                  <a:pt x="208598" y="442204"/>
                </a:lnTo>
                <a:lnTo>
                  <a:pt x="85725" y="320314"/>
                </a:lnTo>
                <a:lnTo>
                  <a:pt x="108585" y="297637"/>
                </a:lnTo>
                <a:lnTo>
                  <a:pt x="231458" y="419527"/>
                </a:lnTo>
                <a:lnTo>
                  <a:pt x="231458" y="368503"/>
                </a:lnTo>
                <a:close/>
                <a:moveTo>
                  <a:pt x="214313" y="245669"/>
                </a:moveTo>
                <a:lnTo>
                  <a:pt x="337185" y="367558"/>
                </a:lnTo>
                <a:lnTo>
                  <a:pt x="314325" y="390236"/>
                </a:lnTo>
                <a:lnTo>
                  <a:pt x="191453" y="268346"/>
                </a:lnTo>
                <a:lnTo>
                  <a:pt x="191453" y="320314"/>
                </a:lnTo>
                <a:lnTo>
                  <a:pt x="160020" y="320314"/>
                </a:lnTo>
                <a:lnTo>
                  <a:pt x="160020" y="214488"/>
                </a:lnTo>
                <a:lnTo>
                  <a:pt x="266700" y="214488"/>
                </a:lnTo>
                <a:lnTo>
                  <a:pt x="266700" y="245669"/>
                </a:lnTo>
                <a:lnTo>
                  <a:pt x="214313" y="245669"/>
                </a:lnTo>
                <a:close/>
              </a:path>
            </a:pathLst>
          </a:custGeom>
          <a:solidFill>
            <a:srgbClr val="FE645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>
              <a:solidFill>
                <a:srgbClr val="FE64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Gráfico 12">
            <a:extLst>
              <a:ext uri="{FF2B5EF4-FFF2-40B4-BE49-F238E27FC236}">
                <a16:creationId xmlns:a16="http://schemas.microsoft.com/office/drawing/2014/main" id="{D1EC9B5E-CB31-5046-A477-14BF1C9CB1DE}"/>
              </a:ext>
            </a:extLst>
          </p:cNvPr>
          <p:cNvSpPr/>
          <p:nvPr/>
        </p:nvSpPr>
        <p:spPr>
          <a:xfrm>
            <a:off x="7937176" y="4236233"/>
            <a:ext cx="515114" cy="330984"/>
          </a:xfrm>
          <a:custGeom>
            <a:avLst/>
            <a:gdLst>
              <a:gd name="connsiteX0" fmla="*/ 727133 w 838200"/>
              <a:gd name="connsiteY0" fmla="*/ 517794 h 538581"/>
              <a:gd name="connsiteX1" fmla="*/ 726180 w 838200"/>
              <a:gd name="connsiteY1" fmla="*/ 532912 h 538581"/>
              <a:gd name="connsiteX2" fmla="*/ 712845 w 838200"/>
              <a:gd name="connsiteY2" fmla="*/ 540472 h 538581"/>
              <a:gd name="connsiteX3" fmla="*/ 15615 w 838200"/>
              <a:gd name="connsiteY3" fmla="*/ 540472 h 538581"/>
              <a:gd name="connsiteX4" fmla="*/ 2280 w 838200"/>
              <a:gd name="connsiteY4" fmla="*/ 532912 h 538581"/>
              <a:gd name="connsiteX5" fmla="*/ 1328 w 838200"/>
              <a:gd name="connsiteY5" fmla="*/ 517794 h 538581"/>
              <a:gd name="connsiteX6" fmla="*/ 69908 w 838200"/>
              <a:gd name="connsiteY6" fmla="*/ 380787 h 538581"/>
              <a:gd name="connsiteX7" fmla="*/ 69908 w 838200"/>
              <a:gd name="connsiteY7" fmla="*/ 15118 h 538581"/>
              <a:gd name="connsiteX8" fmla="*/ 85148 w 838200"/>
              <a:gd name="connsiteY8" fmla="*/ 0 h 538581"/>
              <a:gd name="connsiteX9" fmla="*/ 643313 w 838200"/>
              <a:gd name="connsiteY9" fmla="*/ 0 h 538581"/>
              <a:gd name="connsiteX10" fmla="*/ 658553 w 838200"/>
              <a:gd name="connsiteY10" fmla="*/ 15118 h 538581"/>
              <a:gd name="connsiteX11" fmla="*/ 658553 w 838200"/>
              <a:gd name="connsiteY11" fmla="*/ 77480 h 538581"/>
              <a:gd name="connsiteX12" fmla="*/ 643313 w 838200"/>
              <a:gd name="connsiteY12" fmla="*/ 92598 h 538581"/>
              <a:gd name="connsiteX13" fmla="*/ 628073 w 838200"/>
              <a:gd name="connsiteY13" fmla="*/ 77480 h 538581"/>
              <a:gd name="connsiteX14" fmla="*/ 628073 w 838200"/>
              <a:gd name="connsiteY14" fmla="*/ 31181 h 538581"/>
              <a:gd name="connsiteX15" fmla="*/ 101340 w 838200"/>
              <a:gd name="connsiteY15" fmla="*/ 31181 h 538581"/>
              <a:gd name="connsiteX16" fmla="*/ 101340 w 838200"/>
              <a:gd name="connsiteY16" fmla="*/ 370393 h 538581"/>
              <a:gd name="connsiteX17" fmla="*/ 471863 w 838200"/>
              <a:gd name="connsiteY17" fmla="*/ 370393 h 538581"/>
              <a:gd name="connsiteX18" fmla="*/ 487103 w 838200"/>
              <a:gd name="connsiteY18" fmla="*/ 385511 h 538581"/>
              <a:gd name="connsiteX19" fmla="*/ 471863 w 838200"/>
              <a:gd name="connsiteY19" fmla="*/ 400629 h 538581"/>
              <a:gd name="connsiteX20" fmla="*/ 95625 w 838200"/>
              <a:gd name="connsiteY20" fmla="*/ 400629 h 538581"/>
              <a:gd name="connsiteX21" fmla="*/ 41333 w 838200"/>
              <a:gd name="connsiteY21" fmla="*/ 510235 h 538581"/>
              <a:gd name="connsiteX22" fmla="*/ 292793 w 838200"/>
              <a:gd name="connsiteY22" fmla="*/ 510235 h 538581"/>
              <a:gd name="connsiteX23" fmla="*/ 304223 w 838200"/>
              <a:gd name="connsiteY23" fmla="*/ 487558 h 538581"/>
              <a:gd name="connsiteX24" fmla="*/ 318510 w 838200"/>
              <a:gd name="connsiteY24" fmla="*/ 479054 h 538581"/>
              <a:gd name="connsiteX25" fmla="*/ 413760 w 838200"/>
              <a:gd name="connsiteY25" fmla="*/ 479054 h 538581"/>
              <a:gd name="connsiteX26" fmla="*/ 428048 w 838200"/>
              <a:gd name="connsiteY26" fmla="*/ 487558 h 538581"/>
              <a:gd name="connsiteX27" fmla="*/ 439478 w 838200"/>
              <a:gd name="connsiteY27" fmla="*/ 510235 h 538581"/>
              <a:gd name="connsiteX28" fmla="*/ 689985 w 838200"/>
              <a:gd name="connsiteY28" fmla="*/ 510235 h 538581"/>
              <a:gd name="connsiteX29" fmla="*/ 671888 w 838200"/>
              <a:gd name="connsiteY29" fmla="*/ 474330 h 538581"/>
              <a:gd name="connsiteX30" fmla="*/ 678555 w 838200"/>
              <a:gd name="connsiteY30" fmla="*/ 453542 h 538581"/>
              <a:gd name="connsiteX31" fmla="*/ 699510 w 838200"/>
              <a:gd name="connsiteY31" fmla="*/ 460157 h 538581"/>
              <a:gd name="connsiteX32" fmla="*/ 727133 w 838200"/>
              <a:gd name="connsiteY32" fmla="*/ 517794 h 538581"/>
              <a:gd name="connsiteX33" fmla="*/ 760470 w 838200"/>
              <a:gd name="connsiteY33" fmla="*/ 371338 h 538581"/>
              <a:gd name="connsiteX34" fmla="*/ 843338 w 838200"/>
              <a:gd name="connsiteY34" fmla="*/ 453542 h 538581"/>
              <a:gd name="connsiteX35" fmla="*/ 821430 w 838200"/>
              <a:gd name="connsiteY35" fmla="*/ 475275 h 538581"/>
              <a:gd name="connsiteX36" fmla="*/ 738563 w 838200"/>
              <a:gd name="connsiteY36" fmla="*/ 393070 h 538581"/>
              <a:gd name="connsiteX37" fmla="*/ 640455 w 838200"/>
              <a:gd name="connsiteY37" fmla="*/ 428031 h 538581"/>
              <a:gd name="connsiteX38" fmla="*/ 485198 w 838200"/>
              <a:gd name="connsiteY38" fmla="*/ 274015 h 538581"/>
              <a:gd name="connsiteX39" fmla="*/ 640455 w 838200"/>
              <a:gd name="connsiteY39" fmla="*/ 120000 h 538581"/>
              <a:gd name="connsiteX40" fmla="*/ 795713 w 838200"/>
              <a:gd name="connsiteY40" fmla="*/ 274015 h 538581"/>
              <a:gd name="connsiteX41" fmla="*/ 760470 w 838200"/>
              <a:gd name="connsiteY41" fmla="*/ 371338 h 538581"/>
              <a:gd name="connsiteX42" fmla="*/ 764280 w 838200"/>
              <a:gd name="connsiteY42" fmla="*/ 273070 h 538581"/>
              <a:gd name="connsiteX43" fmla="*/ 639503 w 838200"/>
              <a:gd name="connsiteY43" fmla="*/ 149291 h 538581"/>
              <a:gd name="connsiteX44" fmla="*/ 514725 w 838200"/>
              <a:gd name="connsiteY44" fmla="*/ 273070 h 538581"/>
              <a:gd name="connsiteX45" fmla="*/ 639503 w 838200"/>
              <a:gd name="connsiteY45" fmla="*/ 396850 h 538581"/>
              <a:gd name="connsiteX46" fmla="*/ 764280 w 838200"/>
              <a:gd name="connsiteY46" fmla="*/ 273070 h 53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38200" h="538581">
                <a:moveTo>
                  <a:pt x="727133" y="517794"/>
                </a:moveTo>
                <a:cubicBezTo>
                  <a:pt x="729038" y="522519"/>
                  <a:pt x="729038" y="528188"/>
                  <a:pt x="726180" y="532912"/>
                </a:cubicBezTo>
                <a:cubicBezTo>
                  <a:pt x="723323" y="537637"/>
                  <a:pt x="718560" y="540472"/>
                  <a:pt x="712845" y="540472"/>
                </a:cubicBezTo>
                <a:lnTo>
                  <a:pt x="15615" y="540472"/>
                </a:lnTo>
                <a:cubicBezTo>
                  <a:pt x="9900" y="540472"/>
                  <a:pt x="5138" y="537637"/>
                  <a:pt x="2280" y="532912"/>
                </a:cubicBezTo>
                <a:cubicBezTo>
                  <a:pt x="-577" y="528188"/>
                  <a:pt x="-577" y="522519"/>
                  <a:pt x="1328" y="517794"/>
                </a:cubicBezTo>
                <a:lnTo>
                  <a:pt x="69908" y="380787"/>
                </a:lnTo>
                <a:lnTo>
                  <a:pt x="69908" y="15118"/>
                </a:lnTo>
                <a:cubicBezTo>
                  <a:pt x="69908" y="6614"/>
                  <a:pt x="76575" y="0"/>
                  <a:pt x="85148" y="0"/>
                </a:cubicBezTo>
                <a:lnTo>
                  <a:pt x="643313" y="0"/>
                </a:lnTo>
                <a:cubicBezTo>
                  <a:pt x="651885" y="0"/>
                  <a:pt x="658553" y="6614"/>
                  <a:pt x="658553" y="15118"/>
                </a:cubicBezTo>
                <a:lnTo>
                  <a:pt x="658553" y="77480"/>
                </a:lnTo>
                <a:cubicBezTo>
                  <a:pt x="658553" y="85984"/>
                  <a:pt x="651885" y="92598"/>
                  <a:pt x="643313" y="92598"/>
                </a:cubicBezTo>
                <a:cubicBezTo>
                  <a:pt x="634740" y="92598"/>
                  <a:pt x="628073" y="85984"/>
                  <a:pt x="628073" y="77480"/>
                </a:cubicBezTo>
                <a:lnTo>
                  <a:pt x="628073" y="31181"/>
                </a:lnTo>
                <a:lnTo>
                  <a:pt x="101340" y="31181"/>
                </a:lnTo>
                <a:lnTo>
                  <a:pt x="101340" y="370393"/>
                </a:lnTo>
                <a:lnTo>
                  <a:pt x="471863" y="370393"/>
                </a:lnTo>
                <a:cubicBezTo>
                  <a:pt x="480435" y="370393"/>
                  <a:pt x="487103" y="377007"/>
                  <a:pt x="487103" y="385511"/>
                </a:cubicBezTo>
                <a:cubicBezTo>
                  <a:pt x="487103" y="394015"/>
                  <a:pt x="480435" y="400629"/>
                  <a:pt x="471863" y="400629"/>
                </a:cubicBezTo>
                <a:lnTo>
                  <a:pt x="95625" y="400629"/>
                </a:lnTo>
                <a:lnTo>
                  <a:pt x="41333" y="510235"/>
                </a:lnTo>
                <a:lnTo>
                  <a:pt x="292793" y="510235"/>
                </a:lnTo>
                <a:lnTo>
                  <a:pt x="304223" y="487558"/>
                </a:lnTo>
                <a:cubicBezTo>
                  <a:pt x="307080" y="481889"/>
                  <a:pt x="311843" y="479054"/>
                  <a:pt x="318510" y="479054"/>
                </a:cubicBezTo>
                <a:lnTo>
                  <a:pt x="413760" y="479054"/>
                </a:lnTo>
                <a:cubicBezTo>
                  <a:pt x="419475" y="479054"/>
                  <a:pt x="425190" y="482834"/>
                  <a:pt x="428048" y="487558"/>
                </a:cubicBezTo>
                <a:lnTo>
                  <a:pt x="439478" y="510235"/>
                </a:lnTo>
                <a:lnTo>
                  <a:pt x="689985" y="510235"/>
                </a:lnTo>
                <a:lnTo>
                  <a:pt x="671888" y="474330"/>
                </a:lnTo>
                <a:cubicBezTo>
                  <a:pt x="668078" y="466771"/>
                  <a:pt x="670935" y="457322"/>
                  <a:pt x="678555" y="453542"/>
                </a:cubicBezTo>
                <a:cubicBezTo>
                  <a:pt x="686175" y="449763"/>
                  <a:pt x="695700" y="452597"/>
                  <a:pt x="699510" y="460157"/>
                </a:cubicBezTo>
                <a:lnTo>
                  <a:pt x="727133" y="517794"/>
                </a:lnTo>
                <a:close/>
                <a:moveTo>
                  <a:pt x="760470" y="371338"/>
                </a:moveTo>
                <a:lnTo>
                  <a:pt x="843338" y="453542"/>
                </a:lnTo>
                <a:lnTo>
                  <a:pt x="821430" y="475275"/>
                </a:lnTo>
                <a:lnTo>
                  <a:pt x="738563" y="393070"/>
                </a:lnTo>
                <a:cubicBezTo>
                  <a:pt x="711893" y="414802"/>
                  <a:pt x="677603" y="428031"/>
                  <a:pt x="640455" y="428031"/>
                </a:cubicBezTo>
                <a:cubicBezTo>
                  <a:pt x="554730" y="428031"/>
                  <a:pt x="485198" y="359054"/>
                  <a:pt x="485198" y="274015"/>
                </a:cubicBezTo>
                <a:cubicBezTo>
                  <a:pt x="485198" y="188976"/>
                  <a:pt x="554730" y="120000"/>
                  <a:pt x="640455" y="120000"/>
                </a:cubicBezTo>
                <a:cubicBezTo>
                  <a:pt x="726180" y="120000"/>
                  <a:pt x="795713" y="188976"/>
                  <a:pt x="795713" y="274015"/>
                </a:cubicBezTo>
                <a:cubicBezTo>
                  <a:pt x="795713" y="309921"/>
                  <a:pt x="782378" y="343936"/>
                  <a:pt x="760470" y="371338"/>
                </a:cubicBezTo>
                <a:close/>
                <a:moveTo>
                  <a:pt x="764280" y="273070"/>
                </a:moveTo>
                <a:cubicBezTo>
                  <a:pt x="764280" y="205039"/>
                  <a:pt x="708083" y="149291"/>
                  <a:pt x="639503" y="149291"/>
                </a:cubicBezTo>
                <a:cubicBezTo>
                  <a:pt x="570923" y="149291"/>
                  <a:pt x="514725" y="205039"/>
                  <a:pt x="514725" y="273070"/>
                </a:cubicBezTo>
                <a:cubicBezTo>
                  <a:pt x="514725" y="341102"/>
                  <a:pt x="570923" y="396850"/>
                  <a:pt x="639503" y="396850"/>
                </a:cubicBezTo>
                <a:cubicBezTo>
                  <a:pt x="708083" y="396850"/>
                  <a:pt x="764280" y="341102"/>
                  <a:pt x="764280" y="273070"/>
                </a:cubicBezTo>
                <a:close/>
              </a:path>
            </a:pathLst>
          </a:custGeom>
          <a:solidFill>
            <a:srgbClr val="FE645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 8">
            <a:extLst>
              <a:ext uri="{FF2B5EF4-FFF2-40B4-BE49-F238E27FC236}">
                <a16:creationId xmlns:a16="http://schemas.microsoft.com/office/drawing/2014/main" id="{938476CA-6478-0C45-9783-7D5B0207CC13}"/>
              </a:ext>
            </a:extLst>
          </p:cNvPr>
          <p:cNvSpPr/>
          <p:nvPr/>
        </p:nvSpPr>
        <p:spPr>
          <a:xfrm>
            <a:off x="761031" y="1523898"/>
            <a:ext cx="50833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E645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Внедрение </a:t>
            </a:r>
            <a:r>
              <a:rPr lang="es-ES" sz="1600" b="1" dirty="0">
                <a:solidFill>
                  <a:srgbClr val="FE645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Data Lake </a:t>
            </a:r>
            <a:r>
              <a:rPr lang="ru-RU" sz="1600" b="1" dirty="0">
                <a:solidFill>
                  <a:srgbClr val="FE645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 крупном белорусском банке для консолидации данных о клиентах</a:t>
            </a:r>
          </a:p>
        </p:txBody>
      </p:sp>
      <p:sp>
        <p:nvSpPr>
          <p:cNvPr id="88" name="Text Placeholder 5">
            <a:extLst>
              <a:ext uri="{FF2B5EF4-FFF2-40B4-BE49-F238E27FC236}">
                <a16:creationId xmlns:a16="http://schemas.microsoft.com/office/drawing/2014/main" id="{48202777-9DE8-F941-B758-F5E7BB8EEB1F}"/>
              </a:ext>
            </a:extLst>
          </p:cNvPr>
          <p:cNvSpPr txBox="1">
            <a:spLocks/>
          </p:cNvSpPr>
          <p:nvPr/>
        </p:nvSpPr>
        <p:spPr>
          <a:xfrm>
            <a:off x="786933" y="2128589"/>
            <a:ext cx="3998866" cy="1459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indent="-2127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8676C"/>
              </a:buClr>
              <a:buSzPct val="122000"/>
            </a:pP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в режиме </a:t>
            </a:r>
            <a:r>
              <a:rPr lang="es-E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Time</a:t>
            </a:r>
          </a:p>
          <a:p>
            <a:pPr marL="268288" indent="-2127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8676C"/>
              </a:buClr>
              <a:buSzPct val="122000"/>
            </a:pP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Построение персонализированного предложения по небольшим группам клиентов</a:t>
            </a:r>
          </a:p>
          <a:p>
            <a:pPr marL="268288" indent="-2127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8676C"/>
              </a:buClr>
              <a:buSzPct val="122000"/>
            </a:pP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Прогнозирование заинтересованности клиентов в продуктах и услугах банка</a:t>
            </a:r>
          </a:p>
        </p:txBody>
      </p:sp>
      <p:sp>
        <p:nvSpPr>
          <p:cNvPr id="89" name="Rectangle 5">
            <a:extLst>
              <a:ext uri="{FF2B5EF4-FFF2-40B4-BE49-F238E27FC236}">
                <a16:creationId xmlns:a16="http://schemas.microsoft.com/office/drawing/2014/main" id="{5E9F8536-7D1C-4A49-9C43-DCDB383C8BC9}"/>
              </a:ext>
            </a:extLst>
          </p:cNvPr>
          <p:cNvSpPr/>
          <p:nvPr/>
        </p:nvSpPr>
        <p:spPr>
          <a:xfrm>
            <a:off x="823087" y="3448479"/>
            <a:ext cx="4997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FE645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Smart Data </a:t>
            </a:r>
            <a:r>
              <a:rPr lang="ru-RU" sz="1600" b="1" dirty="0">
                <a:solidFill>
                  <a:srgbClr val="FE645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 лидере розничного кредитования в России — единое хранилище всех данных</a:t>
            </a:r>
          </a:p>
        </p:txBody>
      </p:sp>
      <p:sp>
        <p:nvSpPr>
          <p:cNvPr id="90" name="Text Placeholder 5">
            <a:extLst>
              <a:ext uri="{FF2B5EF4-FFF2-40B4-BE49-F238E27FC236}">
                <a16:creationId xmlns:a16="http://schemas.microsoft.com/office/drawing/2014/main" id="{B3D9C0B6-51CA-7948-8591-1893091E34FC}"/>
              </a:ext>
            </a:extLst>
          </p:cNvPr>
          <p:cNvSpPr txBox="1">
            <a:spLocks/>
          </p:cNvSpPr>
          <p:nvPr/>
        </p:nvSpPr>
        <p:spPr>
          <a:xfrm>
            <a:off x="823087" y="4029805"/>
            <a:ext cx="3654552" cy="1454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4950" indent="-2349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8676C"/>
              </a:buClr>
              <a:buSzPct val="122000"/>
            </a:pP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Ведение золотого профиля клиента 360</a:t>
            </a:r>
          </a:p>
          <a:p>
            <a:pPr marL="234950" indent="-2349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8676C"/>
              </a:buClr>
              <a:buSzPct val="122000"/>
            </a:pP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Ускорение работы </a:t>
            </a:r>
            <a:r>
              <a:rPr lang="es-E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es-ES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Scientist</a:t>
            </a:r>
            <a:r>
              <a:rPr lang="es-E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34950" indent="-2349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8676C"/>
              </a:buClr>
              <a:buSzPct val="122000"/>
            </a:pP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качества целевых предложений и точности модели рисков</a:t>
            </a:r>
          </a:p>
          <a:p>
            <a:pPr marL="234950" indent="-2349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8676C"/>
              </a:buClr>
              <a:buSzPct val="122000"/>
            </a:pP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бизнес-правилами в работе </a:t>
            </a:r>
            <a:b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данными (например, исполнение 230-ФЗ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515-6130-42D7-8390-A17789846832}" type="slidenum">
              <a:rPr lang="ru-RU" smtClean="0"/>
              <a:t>16</a:t>
            </a:fld>
            <a:endParaRPr lang="ru-RU"/>
          </a:p>
        </p:txBody>
      </p:sp>
      <p:sp>
        <p:nvSpPr>
          <p:cNvPr id="36" name="Рисунок 10">
            <a:extLst>
              <a:ext uri="{FF2B5EF4-FFF2-40B4-BE49-F238E27FC236}">
                <a16:creationId xmlns:a16="http://schemas.microsoft.com/office/drawing/2014/main" id="{9B12A555-28E0-4073-9158-0524107F3C3C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08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Ритейл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35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00A0204-52A1-9E43-931C-EE442340CB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47" r="27047"/>
          <a:stretch/>
        </p:blipFill>
        <p:spPr>
          <a:xfrm>
            <a:off x="1419" y="0"/>
            <a:ext cx="3737656" cy="6858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279C64-1314-2741-B7C1-476FEE4DDD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</p:spPr>
        <p:txBody>
          <a:bodyPr/>
          <a:lstStyle/>
          <a:p>
            <a:fld id="{C873F048-D532-42BD-AB62-653627250667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356BDDE0-80BC-6748-B45A-1C31688BF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623" y="505459"/>
            <a:ext cx="8004718" cy="553998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475D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ИСКУССТВЕННЫЙ ИНТЕЛЛЕКТ </a:t>
            </a:r>
            <a:br>
              <a:rPr lang="ru-RU" sz="2800" dirty="0">
                <a:solidFill>
                  <a:srgbClr val="475DE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475D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АВТОМАТИЗИРУЕТ ОБЗВОН КЛИЕНТОВ</a:t>
            </a:r>
          </a:p>
        </p:txBody>
      </p:sp>
      <p:sp>
        <p:nvSpPr>
          <p:cNvPr id="14" name="Рисунок 10">
            <a:extLst>
              <a:ext uri="{FF2B5EF4-FFF2-40B4-BE49-F238E27FC236}">
                <a16:creationId xmlns:a16="http://schemas.microsoft.com/office/drawing/2014/main" id="{0B2B948D-1798-F847-AC7D-621D11522CF6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object 2">
            <a:extLst>
              <a:ext uri="{FF2B5EF4-FFF2-40B4-BE49-F238E27FC236}">
                <a16:creationId xmlns:a16="http://schemas.microsoft.com/office/drawing/2014/main" id="{FC409B7A-D4E2-5E46-8DEC-EDAC4E4749E6}"/>
              </a:ext>
            </a:extLst>
          </p:cNvPr>
          <p:cNvSpPr/>
          <p:nvPr/>
        </p:nvSpPr>
        <p:spPr>
          <a:xfrm>
            <a:off x="3795623" y="1384236"/>
            <a:ext cx="7664540" cy="1040534"/>
          </a:xfrm>
          <a:custGeom>
            <a:avLst/>
            <a:gdLst/>
            <a:ahLst/>
            <a:cxnLst/>
            <a:rect l="l" t="t" r="r" b="b"/>
            <a:pathLst>
              <a:path w="12071985" h="3484879">
                <a:moveTo>
                  <a:pt x="452547" y="0"/>
                </a:moveTo>
                <a:lnTo>
                  <a:pt x="397709" y="78"/>
                </a:lnTo>
                <a:lnTo>
                  <a:pt x="350226" y="630"/>
                </a:lnTo>
                <a:lnTo>
                  <a:pt x="308640" y="2126"/>
                </a:lnTo>
                <a:lnTo>
                  <a:pt x="259808" y="6409"/>
                </a:lnTo>
                <a:lnTo>
                  <a:pt x="215322" y="14333"/>
                </a:lnTo>
                <a:lnTo>
                  <a:pt x="170410" y="28339"/>
                </a:lnTo>
                <a:lnTo>
                  <a:pt x="135466" y="46638"/>
                </a:lnTo>
                <a:lnTo>
                  <a:pt x="103751" y="69554"/>
                </a:lnTo>
                <a:lnTo>
                  <a:pt x="75693" y="96660"/>
                </a:lnTo>
                <a:lnTo>
                  <a:pt x="51719" y="127525"/>
                </a:lnTo>
                <a:lnTo>
                  <a:pt x="32259" y="161723"/>
                </a:lnTo>
                <a:lnTo>
                  <a:pt x="16020" y="207011"/>
                </a:lnTo>
                <a:lnTo>
                  <a:pt x="7495" y="249601"/>
                </a:lnTo>
                <a:lnTo>
                  <a:pt x="2681" y="296084"/>
                </a:lnTo>
                <a:lnTo>
                  <a:pt x="858" y="335861"/>
                </a:lnTo>
                <a:lnTo>
                  <a:pt x="97" y="380215"/>
                </a:lnTo>
                <a:lnTo>
                  <a:pt x="0" y="3086563"/>
                </a:lnTo>
                <a:lnTo>
                  <a:pt x="119" y="3104135"/>
                </a:lnTo>
                <a:lnTo>
                  <a:pt x="936" y="3148895"/>
                </a:lnTo>
                <a:lnTo>
                  <a:pt x="2838" y="3188439"/>
                </a:lnTo>
                <a:lnTo>
                  <a:pt x="7926" y="3235855"/>
                </a:lnTo>
                <a:lnTo>
                  <a:pt x="16935" y="3279802"/>
                </a:lnTo>
                <a:lnTo>
                  <a:pt x="33820" y="3325842"/>
                </a:lnTo>
                <a:lnTo>
                  <a:pt x="53706" y="3359756"/>
                </a:lnTo>
                <a:lnTo>
                  <a:pt x="78066" y="3390300"/>
                </a:lnTo>
                <a:lnTo>
                  <a:pt x="106472" y="3417044"/>
                </a:lnTo>
                <a:lnTo>
                  <a:pt x="138496" y="3439561"/>
                </a:lnTo>
                <a:lnTo>
                  <a:pt x="173710" y="3457422"/>
                </a:lnTo>
                <a:lnTo>
                  <a:pt x="217393" y="3470789"/>
                </a:lnTo>
                <a:lnTo>
                  <a:pt x="260651" y="3478286"/>
                </a:lnTo>
                <a:lnTo>
                  <a:pt x="308615" y="3482339"/>
                </a:lnTo>
                <a:lnTo>
                  <a:pt x="349630" y="3483755"/>
                </a:lnTo>
                <a:lnTo>
                  <a:pt x="11674244" y="3484272"/>
                </a:lnTo>
                <a:lnTo>
                  <a:pt x="11721727" y="3483721"/>
                </a:lnTo>
                <a:lnTo>
                  <a:pt x="11763312" y="3482224"/>
                </a:lnTo>
                <a:lnTo>
                  <a:pt x="11812144" y="3477941"/>
                </a:lnTo>
                <a:lnTo>
                  <a:pt x="11856630" y="3470017"/>
                </a:lnTo>
                <a:lnTo>
                  <a:pt x="11901544" y="3456011"/>
                </a:lnTo>
                <a:lnTo>
                  <a:pt x="11936489" y="3437712"/>
                </a:lnTo>
                <a:lnTo>
                  <a:pt x="11968205" y="3414796"/>
                </a:lnTo>
                <a:lnTo>
                  <a:pt x="11996264" y="3387691"/>
                </a:lnTo>
                <a:lnTo>
                  <a:pt x="12020237" y="3356825"/>
                </a:lnTo>
                <a:lnTo>
                  <a:pt x="12039696" y="3322627"/>
                </a:lnTo>
                <a:lnTo>
                  <a:pt x="12055933" y="3277339"/>
                </a:lnTo>
                <a:lnTo>
                  <a:pt x="12064457" y="3234749"/>
                </a:lnTo>
                <a:lnTo>
                  <a:pt x="12069271" y="3188266"/>
                </a:lnTo>
                <a:lnTo>
                  <a:pt x="12071095" y="3148490"/>
                </a:lnTo>
                <a:lnTo>
                  <a:pt x="12071855" y="3104135"/>
                </a:lnTo>
                <a:lnTo>
                  <a:pt x="12071953" y="397788"/>
                </a:lnTo>
                <a:lnTo>
                  <a:pt x="12071834" y="380215"/>
                </a:lnTo>
                <a:lnTo>
                  <a:pt x="12071016" y="335456"/>
                </a:lnTo>
                <a:lnTo>
                  <a:pt x="12069114" y="295912"/>
                </a:lnTo>
                <a:lnTo>
                  <a:pt x="12064026" y="248495"/>
                </a:lnTo>
                <a:lnTo>
                  <a:pt x="12055017" y="204548"/>
                </a:lnTo>
                <a:lnTo>
                  <a:pt x="12038135" y="158508"/>
                </a:lnTo>
                <a:lnTo>
                  <a:pt x="12018250" y="124594"/>
                </a:lnTo>
                <a:lnTo>
                  <a:pt x="11993891" y="94050"/>
                </a:lnTo>
                <a:lnTo>
                  <a:pt x="11965484" y="67306"/>
                </a:lnTo>
                <a:lnTo>
                  <a:pt x="11933458" y="44789"/>
                </a:lnTo>
                <a:lnTo>
                  <a:pt x="11898243" y="26928"/>
                </a:lnTo>
                <a:lnTo>
                  <a:pt x="11854559" y="13562"/>
                </a:lnTo>
                <a:lnTo>
                  <a:pt x="11811301" y="6064"/>
                </a:lnTo>
                <a:lnTo>
                  <a:pt x="11763337" y="2012"/>
                </a:lnTo>
                <a:lnTo>
                  <a:pt x="11722321" y="596"/>
                </a:lnTo>
                <a:lnTo>
                  <a:pt x="452547" y="0"/>
                </a:lnTo>
                <a:close/>
              </a:path>
            </a:pathLst>
          </a:custGeom>
          <a:solidFill>
            <a:srgbClr val="F8F6F9"/>
          </a:solidFill>
        </p:spPr>
        <p:txBody>
          <a:bodyPr wrap="square" lIns="0" tIns="0" rIns="0" bIns="0" rtlCol="0"/>
          <a:lstStyle/>
          <a:p>
            <a:endParaRPr sz="1092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object 6">
            <a:extLst>
              <a:ext uri="{FF2B5EF4-FFF2-40B4-BE49-F238E27FC236}">
                <a16:creationId xmlns:a16="http://schemas.microsoft.com/office/drawing/2014/main" id="{5BE4CA2A-7018-634A-B11C-66288884E2AA}"/>
              </a:ext>
            </a:extLst>
          </p:cNvPr>
          <p:cNvSpPr txBox="1"/>
          <p:nvPr/>
        </p:nvSpPr>
        <p:spPr>
          <a:xfrm>
            <a:off x="4749586" y="1561909"/>
            <a:ext cx="6710577" cy="913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marR="3081">
              <a:lnSpc>
                <a:spcPct val="106200"/>
              </a:lnSpc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помощи автоматических звонков, распознавания речи и ИИ сервис </a:t>
            </a:r>
            <a:r>
              <a:rPr sz="1400" spc="-2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</a:t>
            </a:r>
            <a:r>
              <a:rPr sz="1400" spc="-42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400" spc="-33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оматизации</a:t>
            </a:r>
            <a:r>
              <a:rPr sz="1400" spc="9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103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400" spc="-2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ходящих</a:t>
            </a:r>
            <a:r>
              <a:rPr sz="1400" spc="9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39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звон</a:t>
            </a:r>
            <a:r>
              <a:rPr sz="1400" spc="-6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sz="1400" spc="-42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</a:t>
            </a:r>
            <a:r>
              <a:rPr sz="1400" spc="9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67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400" spc="9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42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исходяще</a:t>
            </a:r>
            <a:r>
              <a:rPr sz="1400" spc="-52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400" spc="9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12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обзвон</a:t>
            </a:r>
            <a:r>
              <a:rPr sz="1400" spc="-15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1400" spc="-106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помогает крупным компаниям </a:t>
            </a:r>
            <a:r>
              <a:rPr lang="ru-RU" sz="1400" spc="-2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1400" spc="-2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400" spc="-2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sz="1400" spc="-2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2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</a:t>
            </a:r>
            <a:r>
              <a:rPr lang="ru-RU" sz="1400" spc="-2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sz="1400" spc="-2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клиентов</a:t>
            </a:r>
            <a:r>
              <a:rPr lang="ru-RU" sz="1400" spc="-2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2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ru-RU" sz="1400" spc="-2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2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r>
              <a:rPr lang="ru-RU" sz="1400" spc="-2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sz="1400" spc="-2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снижать</a:t>
            </a:r>
            <a:r>
              <a:rPr sz="1400" spc="-2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2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затраты</a:t>
            </a:r>
            <a:r>
              <a:rPr lang="ru-RU" sz="1400" spc="-2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-2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spc="-2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400" spc="-2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ru-RU" sz="1400" spc="-2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-2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информирование</a:t>
            </a:r>
            <a:endParaRPr sz="1400" spc="-2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object 13">
            <a:extLst>
              <a:ext uri="{FF2B5EF4-FFF2-40B4-BE49-F238E27FC236}">
                <a16:creationId xmlns:a16="http://schemas.microsoft.com/office/drawing/2014/main" id="{AC08C00E-7FE9-1F45-8FC7-2422B1DB05F3}"/>
              </a:ext>
            </a:extLst>
          </p:cNvPr>
          <p:cNvSpPr/>
          <p:nvPr/>
        </p:nvSpPr>
        <p:spPr>
          <a:xfrm>
            <a:off x="5638419" y="5854185"/>
            <a:ext cx="1989474" cy="3285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object 14">
            <a:extLst>
              <a:ext uri="{FF2B5EF4-FFF2-40B4-BE49-F238E27FC236}">
                <a16:creationId xmlns:a16="http://schemas.microsoft.com/office/drawing/2014/main" id="{ECA076F7-5C45-5B4E-8A2E-1EEB905EB11D}"/>
              </a:ext>
            </a:extLst>
          </p:cNvPr>
          <p:cNvSpPr/>
          <p:nvPr/>
        </p:nvSpPr>
        <p:spPr>
          <a:xfrm>
            <a:off x="7719378" y="5723722"/>
            <a:ext cx="2095718" cy="6106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object 15">
            <a:extLst>
              <a:ext uri="{FF2B5EF4-FFF2-40B4-BE49-F238E27FC236}">
                <a16:creationId xmlns:a16="http://schemas.microsoft.com/office/drawing/2014/main" id="{391E10AB-8842-5046-910D-1AFCFF1E3662}"/>
              </a:ext>
            </a:extLst>
          </p:cNvPr>
          <p:cNvSpPr/>
          <p:nvPr/>
        </p:nvSpPr>
        <p:spPr>
          <a:xfrm>
            <a:off x="3899878" y="5723722"/>
            <a:ext cx="1497134" cy="589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object 7">
            <a:extLst>
              <a:ext uri="{FF2B5EF4-FFF2-40B4-BE49-F238E27FC236}">
                <a16:creationId xmlns:a16="http://schemas.microsoft.com/office/drawing/2014/main" id="{A95BC88C-DE1A-0D4E-90E6-8DA8C6AE9955}"/>
              </a:ext>
            </a:extLst>
          </p:cNvPr>
          <p:cNvSpPr txBox="1"/>
          <p:nvPr/>
        </p:nvSpPr>
        <p:spPr>
          <a:xfrm>
            <a:off x="3899878" y="5157308"/>
            <a:ext cx="2157516" cy="3545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/>
            <a:r>
              <a:rPr lang="ru-RU" sz="2304" spc="-97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Кейсы</a:t>
            </a:r>
            <a:r>
              <a:rPr sz="2304" spc="-45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304" dirty="0">
              <a:solidFill>
                <a:srgbClr val="6867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10">
            <a:extLst>
              <a:ext uri="{FF2B5EF4-FFF2-40B4-BE49-F238E27FC236}">
                <a16:creationId xmlns:a16="http://schemas.microsoft.com/office/drawing/2014/main" id="{09B173BE-8A25-3643-9CDE-B4675124162A}"/>
              </a:ext>
            </a:extLst>
          </p:cNvPr>
          <p:cNvSpPr txBox="1"/>
          <p:nvPr/>
        </p:nvSpPr>
        <p:spPr>
          <a:xfrm>
            <a:off x="5397012" y="2886547"/>
            <a:ext cx="360933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3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Бизнес-эффект: </a:t>
            </a:r>
          </a:p>
          <a:p>
            <a:pPr marL="358775">
              <a:spcAft>
                <a:spcPts val="600"/>
              </a:spcAft>
              <a:buClr>
                <a:srgbClr val="00B050"/>
              </a:buClr>
            </a:pP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Автоматизация 80 % входящих обращений </a:t>
            </a:r>
          </a:p>
          <a:p>
            <a:pPr marL="358775">
              <a:spcAft>
                <a:spcPts val="600"/>
              </a:spcAft>
              <a:buClr>
                <a:srgbClr val="00B050"/>
              </a:buClr>
            </a:pP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Автоматизация 50 % сценариев холодных звонков </a:t>
            </a:r>
          </a:p>
          <a:p>
            <a:pPr marL="358775">
              <a:spcAft>
                <a:spcPts val="600"/>
              </a:spcAft>
              <a:buClr>
                <a:srgbClr val="00B050"/>
              </a:buClr>
            </a:pP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цене </a:t>
            </a:r>
            <a:r>
              <a:rPr lang="ru-RU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4 раза ниже            </a:t>
            </a:r>
            <a:r>
              <a:rPr lang="ru-RU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</a:t>
            </a:r>
            <a:r>
              <a:rPr lang="ru-RU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-центра</a:t>
            </a:r>
          </a:p>
        </p:txBody>
      </p:sp>
      <p:sp>
        <p:nvSpPr>
          <p:cNvPr id="69" name="Gráfico 6">
            <a:extLst>
              <a:ext uri="{FF2B5EF4-FFF2-40B4-BE49-F238E27FC236}">
                <a16:creationId xmlns:a16="http://schemas.microsoft.com/office/drawing/2014/main" id="{1ECCAB6B-BBD1-434C-BB3D-1AAE6F0DFCA4}"/>
              </a:ext>
            </a:extLst>
          </p:cNvPr>
          <p:cNvSpPr/>
          <p:nvPr/>
        </p:nvSpPr>
        <p:spPr>
          <a:xfrm>
            <a:off x="5491991" y="3352615"/>
            <a:ext cx="207688" cy="207688"/>
          </a:xfrm>
          <a:custGeom>
            <a:avLst/>
            <a:gdLst>
              <a:gd name="connsiteX0" fmla="*/ 2395141 w 4789884"/>
              <a:gd name="connsiteY0" fmla="*/ 4790228 h 4789884"/>
              <a:gd name="connsiteX1" fmla="*/ 0 w 4789884"/>
              <a:gd name="connsiteY1" fmla="*/ 2395141 h 4789884"/>
              <a:gd name="connsiteX2" fmla="*/ 2395141 w 4789884"/>
              <a:gd name="connsiteY2" fmla="*/ 0 h 4789884"/>
              <a:gd name="connsiteX3" fmla="*/ 4790286 w 4789884"/>
              <a:gd name="connsiteY3" fmla="*/ 2395141 h 4789884"/>
              <a:gd name="connsiteX4" fmla="*/ 2395141 w 4789884"/>
              <a:gd name="connsiteY4" fmla="*/ 4790228 h 4789884"/>
              <a:gd name="connsiteX5" fmla="*/ 2395141 w 4789884"/>
              <a:gd name="connsiteY5" fmla="*/ 274727 h 4789884"/>
              <a:gd name="connsiteX6" fmla="*/ 274700 w 4789884"/>
              <a:gd name="connsiteY6" fmla="*/ 2395167 h 4789884"/>
              <a:gd name="connsiteX7" fmla="*/ 2395141 w 4789884"/>
              <a:gd name="connsiteY7" fmla="*/ 4515522 h 4789884"/>
              <a:gd name="connsiteX8" fmla="*/ 4515581 w 4789884"/>
              <a:gd name="connsiteY8" fmla="*/ 2395167 h 4789884"/>
              <a:gd name="connsiteX9" fmla="*/ 2395141 w 4789884"/>
              <a:gd name="connsiteY9" fmla="*/ 274727 h 4789884"/>
              <a:gd name="connsiteX10" fmla="*/ 2004154 w 4789884"/>
              <a:gd name="connsiteY10" fmla="*/ 3328021 h 4789884"/>
              <a:gd name="connsiteX11" fmla="*/ 1907044 w 4789884"/>
              <a:gd name="connsiteY11" fmla="*/ 3287752 h 4789884"/>
              <a:gd name="connsiteX12" fmla="*/ 1111623 w 4789884"/>
              <a:gd name="connsiteY12" fmla="*/ 2492278 h 4789884"/>
              <a:gd name="connsiteX13" fmla="*/ 1111573 w 4789884"/>
              <a:gd name="connsiteY13" fmla="*/ 2298107 h 4789884"/>
              <a:gd name="connsiteX14" fmla="*/ 1111623 w 4789884"/>
              <a:gd name="connsiteY14" fmla="*/ 2298057 h 4789884"/>
              <a:gd name="connsiteX15" fmla="*/ 1305793 w 4789884"/>
              <a:gd name="connsiteY15" fmla="*/ 2298007 h 4789884"/>
              <a:gd name="connsiteX16" fmla="*/ 1305844 w 4789884"/>
              <a:gd name="connsiteY16" fmla="*/ 2298057 h 4789884"/>
              <a:gd name="connsiteX17" fmla="*/ 2004154 w 4789884"/>
              <a:gd name="connsiteY17" fmla="*/ 2996341 h 4789884"/>
              <a:gd name="connsiteX18" fmla="*/ 3463837 w 4789884"/>
              <a:gd name="connsiteY18" fmla="*/ 1536765 h 4789884"/>
              <a:gd name="connsiteX19" fmla="*/ 3658007 w 4789884"/>
              <a:gd name="connsiteY19" fmla="*/ 1536715 h 4789884"/>
              <a:gd name="connsiteX20" fmla="*/ 3658057 w 4789884"/>
              <a:gd name="connsiteY20" fmla="*/ 1536765 h 4789884"/>
              <a:gd name="connsiteX21" fmla="*/ 3658107 w 4789884"/>
              <a:gd name="connsiteY21" fmla="*/ 1730936 h 4789884"/>
              <a:gd name="connsiteX22" fmla="*/ 3658057 w 4789884"/>
              <a:gd name="connsiteY22" fmla="*/ 1730986 h 4789884"/>
              <a:gd name="connsiteX23" fmla="*/ 2101264 w 4789884"/>
              <a:gd name="connsiteY23" fmla="*/ 3287725 h 4789884"/>
              <a:gd name="connsiteX24" fmla="*/ 2004154 w 4789884"/>
              <a:gd name="connsiteY24" fmla="*/ 3328021 h 4789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789884" h="4789884">
                <a:moveTo>
                  <a:pt x="2395141" y="4790228"/>
                </a:moveTo>
                <a:cubicBezTo>
                  <a:pt x="1074429" y="4790228"/>
                  <a:pt x="0" y="3715798"/>
                  <a:pt x="0" y="2395141"/>
                </a:cubicBezTo>
                <a:cubicBezTo>
                  <a:pt x="0" y="1074456"/>
                  <a:pt x="1074429" y="0"/>
                  <a:pt x="2395141" y="0"/>
                </a:cubicBezTo>
                <a:cubicBezTo>
                  <a:pt x="3715852" y="0"/>
                  <a:pt x="4790286" y="1074456"/>
                  <a:pt x="4790286" y="2395141"/>
                </a:cubicBezTo>
                <a:cubicBezTo>
                  <a:pt x="4790286" y="3715798"/>
                  <a:pt x="3715857" y="4790228"/>
                  <a:pt x="2395141" y="4790228"/>
                </a:cubicBezTo>
                <a:close/>
                <a:moveTo>
                  <a:pt x="2395141" y="274727"/>
                </a:moveTo>
                <a:cubicBezTo>
                  <a:pt x="1225937" y="274727"/>
                  <a:pt x="274700" y="1225964"/>
                  <a:pt x="274700" y="2395167"/>
                </a:cubicBezTo>
                <a:cubicBezTo>
                  <a:pt x="274700" y="3564371"/>
                  <a:pt x="1225937" y="4515522"/>
                  <a:pt x="2395141" y="4515522"/>
                </a:cubicBezTo>
                <a:cubicBezTo>
                  <a:pt x="3564344" y="4515522"/>
                  <a:pt x="4515581" y="3564376"/>
                  <a:pt x="4515581" y="2395167"/>
                </a:cubicBezTo>
                <a:cubicBezTo>
                  <a:pt x="4515581" y="1225959"/>
                  <a:pt x="3564349" y="274727"/>
                  <a:pt x="2395141" y="274727"/>
                </a:cubicBezTo>
                <a:close/>
                <a:moveTo>
                  <a:pt x="2004154" y="3328021"/>
                </a:moveTo>
                <a:cubicBezTo>
                  <a:pt x="1967721" y="3328026"/>
                  <a:pt x="1932782" y="3313538"/>
                  <a:pt x="1907044" y="3287752"/>
                </a:cubicBezTo>
                <a:lnTo>
                  <a:pt x="1111623" y="2492278"/>
                </a:lnTo>
                <a:cubicBezTo>
                  <a:pt x="1057990" y="2438673"/>
                  <a:pt x="1057968" y="2351740"/>
                  <a:pt x="1111573" y="2298107"/>
                </a:cubicBezTo>
                <a:cubicBezTo>
                  <a:pt x="1111589" y="2298090"/>
                  <a:pt x="1111606" y="2298074"/>
                  <a:pt x="1111623" y="2298057"/>
                </a:cubicBezTo>
                <a:cubicBezTo>
                  <a:pt x="1165228" y="2244424"/>
                  <a:pt x="1252161" y="2244402"/>
                  <a:pt x="1305793" y="2298007"/>
                </a:cubicBezTo>
                <a:cubicBezTo>
                  <a:pt x="1305810" y="2298023"/>
                  <a:pt x="1305827" y="2298040"/>
                  <a:pt x="1305844" y="2298057"/>
                </a:cubicBezTo>
                <a:lnTo>
                  <a:pt x="2004154" y="2996341"/>
                </a:lnTo>
                <a:lnTo>
                  <a:pt x="3463837" y="1536765"/>
                </a:lnTo>
                <a:cubicBezTo>
                  <a:pt x="3517442" y="1483133"/>
                  <a:pt x="3604375" y="1483110"/>
                  <a:pt x="3658007" y="1536715"/>
                </a:cubicBezTo>
                <a:cubicBezTo>
                  <a:pt x="3658024" y="1536732"/>
                  <a:pt x="3658041" y="1536749"/>
                  <a:pt x="3658057" y="1536765"/>
                </a:cubicBezTo>
                <a:cubicBezTo>
                  <a:pt x="3711690" y="1590370"/>
                  <a:pt x="3711712" y="1677303"/>
                  <a:pt x="3658107" y="1730936"/>
                </a:cubicBezTo>
                <a:cubicBezTo>
                  <a:pt x="3658091" y="1730953"/>
                  <a:pt x="3658074" y="1730969"/>
                  <a:pt x="3658057" y="1730986"/>
                </a:cubicBezTo>
                <a:lnTo>
                  <a:pt x="2101264" y="3287725"/>
                </a:lnTo>
                <a:cubicBezTo>
                  <a:pt x="2075518" y="3313503"/>
                  <a:pt x="2040587" y="3327998"/>
                  <a:pt x="2004154" y="3328021"/>
                </a:cubicBezTo>
                <a:close/>
              </a:path>
            </a:pathLst>
          </a:custGeom>
          <a:solidFill>
            <a:srgbClr val="00A460"/>
          </a:solidFill>
          <a:ln w="5358" cap="flat">
            <a:noFill/>
            <a:prstDash val="solid"/>
            <a:miter/>
          </a:ln>
        </p:spPr>
        <p:txBody>
          <a:bodyPr rtlCol="0" anchor="ctr"/>
          <a:lstStyle/>
          <a:p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Gráfico 6">
            <a:extLst>
              <a:ext uri="{FF2B5EF4-FFF2-40B4-BE49-F238E27FC236}">
                <a16:creationId xmlns:a16="http://schemas.microsoft.com/office/drawing/2014/main" id="{7E1FBEDB-51AA-D143-A118-9B11A0A6E172}"/>
              </a:ext>
            </a:extLst>
          </p:cNvPr>
          <p:cNvSpPr/>
          <p:nvPr/>
        </p:nvSpPr>
        <p:spPr>
          <a:xfrm>
            <a:off x="5491991" y="3905076"/>
            <a:ext cx="207688" cy="207688"/>
          </a:xfrm>
          <a:custGeom>
            <a:avLst/>
            <a:gdLst>
              <a:gd name="connsiteX0" fmla="*/ 2395141 w 4789884"/>
              <a:gd name="connsiteY0" fmla="*/ 4790228 h 4789884"/>
              <a:gd name="connsiteX1" fmla="*/ 0 w 4789884"/>
              <a:gd name="connsiteY1" fmla="*/ 2395141 h 4789884"/>
              <a:gd name="connsiteX2" fmla="*/ 2395141 w 4789884"/>
              <a:gd name="connsiteY2" fmla="*/ 0 h 4789884"/>
              <a:gd name="connsiteX3" fmla="*/ 4790286 w 4789884"/>
              <a:gd name="connsiteY3" fmla="*/ 2395141 h 4789884"/>
              <a:gd name="connsiteX4" fmla="*/ 2395141 w 4789884"/>
              <a:gd name="connsiteY4" fmla="*/ 4790228 h 4789884"/>
              <a:gd name="connsiteX5" fmla="*/ 2395141 w 4789884"/>
              <a:gd name="connsiteY5" fmla="*/ 274727 h 4789884"/>
              <a:gd name="connsiteX6" fmla="*/ 274700 w 4789884"/>
              <a:gd name="connsiteY6" fmla="*/ 2395167 h 4789884"/>
              <a:gd name="connsiteX7" fmla="*/ 2395141 w 4789884"/>
              <a:gd name="connsiteY7" fmla="*/ 4515522 h 4789884"/>
              <a:gd name="connsiteX8" fmla="*/ 4515581 w 4789884"/>
              <a:gd name="connsiteY8" fmla="*/ 2395167 h 4789884"/>
              <a:gd name="connsiteX9" fmla="*/ 2395141 w 4789884"/>
              <a:gd name="connsiteY9" fmla="*/ 274727 h 4789884"/>
              <a:gd name="connsiteX10" fmla="*/ 2004154 w 4789884"/>
              <a:gd name="connsiteY10" fmla="*/ 3328021 h 4789884"/>
              <a:gd name="connsiteX11" fmla="*/ 1907044 w 4789884"/>
              <a:gd name="connsiteY11" fmla="*/ 3287752 h 4789884"/>
              <a:gd name="connsiteX12" fmla="*/ 1111623 w 4789884"/>
              <a:gd name="connsiteY12" fmla="*/ 2492278 h 4789884"/>
              <a:gd name="connsiteX13" fmla="*/ 1111573 w 4789884"/>
              <a:gd name="connsiteY13" fmla="*/ 2298107 h 4789884"/>
              <a:gd name="connsiteX14" fmla="*/ 1111623 w 4789884"/>
              <a:gd name="connsiteY14" fmla="*/ 2298057 h 4789884"/>
              <a:gd name="connsiteX15" fmla="*/ 1305793 w 4789884"/>
              <a:gd name="connsiteY15" fmla="*/ 2298007 h 4789884"/>
              <a:gd name="connsiteX16" fmla="*/ 1305844 w 4789884"/>
              <a:gd name="connsiteY16" fmla="*/ 2298057 h 4789884"/>
              <a:gd name="connsiteX17" fmla="*/ 2004154 w 4789884"/>
              <a:gd name="connsiteY17" fmla="*/ 2996341 h 4789884"/>
              <a:gd name="connsiteX18" fmla="*/ 3463837 w 4789884"/>
              <a:gd name="connsiteY18" fmla="*/ 1536765 h 4789884"/>
              <a:gd name="connsiteX19" fmla="*/ 3658007 w 4789884"/>
              <a:gd name="connsiteY19" fmla="*/ 1536715 h 4789884"/>
              <a:gd name="connsiteX20" fmla="*/ 3658057 w 4789884"/>
              <a:gd name="connsiteY20" fmla="*/ 1536765 h 4789884"/>
              <a:gd name="connsiteX21" fmla="*/ 3658107 w 4789884"/>
              <a:gd name="connsiteY21" fmla="*/ 1730936 h 4789884"/>
              <a:gd name="connsiteX22" fmla="*/ 3658057 w 4789884"/>
              <a:gd name="connsiteY22" fmla="*/ 1730986 h 4789884"/>
              <a:gd name="connsiteX23" fmla="*/ 2101264 w 4789884"/>
              <a:gd name="connsiteY23" fmla="*/ 3287725 h 4789884"/>
              <a:gd name="connsiteX24" fmla="*/ 2004154 w 4789884"/>
              <a:gd name="connsiteY24" fmla="*/ 3328021 h 4789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789884" h="4789884">
                <a:moveTo>
                  <a:pt x="2395141" y="4790228"/>
                </a:moveTo>
                <a:cubicBezTo>
                  <a:pt x="1074429" y="4790228"/>
                  <a:pt x="0" y="3715798"/>
                  <a:pt x="0" y="2395141"/>
                </a:cubicBezTo>
                <a:cubicBezTo>
                  <a:pt x="0" y="1074456"/>
                  <a:pt x="1074429" y="0"/>
                  <a:pt x="2395141" y="0"/>
                </a:cubicBezTo>
                <a:cubicBezTo>
                  <a:pt x="3715852" y="0"/>
                  <a:pt x="4790286" y="1074456"/>
                  <a:pt x="4790286" y="2395141"/>
                </a:cubicBezTo>
                <a:cubicBezTo>
                  <a:pt x="4790286" y="3715798"/>
                  <a:pt x="3715857" y="4790228"/>
                  <a:pt x="2395141" y="4790228"/>
                </a:cubicBezTo>
                <a:close/>
                <a:moveTo>
                  <a:pt x="2395141" y="274727"/>
                </a:moveTo>
                <a:cubicBezTo>
                  <a:pt x="1225937" y="274727"/>
                  <a:pt x="274700" y="1225964"/>
                  <a:pt x="274700" y="2395167"/>
                </a:cubicBezTo>
                <a:cubicBezTo>
                  <a:pt x="274700" y="3564371"/>
                  <a:pt x="1225937" y="4515522"/>
                  <a:pt x="2395141" y="4515522"/>
                </a:cubicBezTo>
                <a:cubicBezTo>
                  <a:pt x="3564344" y="4515522"/>
                  <a:pt x="4515581" y="3564376"/>
                  <a:pt x="4515581" y="2395167"/>
                </a:cubicBezTo>
                <a:cubicBezTo>
                  <a:pt x="4515581" y="1225959"/>
                  <a:pt x="3564349" y="274727"/>
                  <a:pt x="2395141" y="274727"/>
                </a:cubicBezTo>
                <a:close/>
                <a:moveTo>
                  <a:pt x="2004154" y="3328021"/>
                </a:moveTo>
                <a:cubicBezTo>
                  <a:pt x="1967721" y="3328026"/>
                  <a:pt x="1932782" y="3313538"/>
                  <a:pt x="1907044" y="3287752"/>
                </a:cubicBezTo>
                <a:lnTo>
                  <a:pt x="1111623" y="2492278"/>
                </a:lnTo>
                <a:cubicBezTo>
                  <a:pt x="1057990" y="2438673"/>
                  <a:pt x="1057968" y="2351740"/>
                  <a:pt x="1111573" y="2298107"/>
                </a:cubicBezTo>
                <a:cubicBezTo>
                  <a:pt x="1111589" y="2298090"/>
                  <a:pt x="1111606" y="2298074"/>
                  <a:pt x="1111623" y="2298057"/>
                </a:cubicBezTo>
                <a:cubicBezTo>
                  <a:pt x="1165228" y="2244424"/>
                  <a:pt x="1252161" y="2244402"/>
                  <a:pt x="1305793" y="2298007"/>
                </a:cubicBezTo>
                <a:cubicBezTo>
                  <a:pt x="1305810" y="2298023"/>
                  <a:pt x="1305827" y="2298040"/>
                  <a:pt x="1305844" y="2298057"/>
                </a:cubicBezTo>
                <a:lnTo>
                  <a:pt x="2004154" y="2996341"/>
                </a:lnTo>
                <a:lnTo>
                  <a:pt x="3463837" y="1536765"/>
                </a:lnTo>
                <a:cubicBezTo>
                  <a:pt x="3517442" y="1483133"/>
                  <a:pt x="3604375" y="1483110"/>
                  <a:pt x="3658007" y="1536715"/>
                </a:cubicBezTo>
                <a:cubicBezTo>
                  <a:pt x="3658024" y="1536732"/>
                  <a:pt x="3658041" y="1536749"/>
                  <a:pt x="3658057" y="1536765"/>
                </a:cubicBezTo>
                <a:cubicBezTo>
                  <a:pt x="3711690" y="1590370"/>
                  <a:pt x="3711712" y="1677303"/>
                  <a:pt x="3658107" y="1730936"/>
                </a:cubicBezTo>
                <a:cubicBezTo>
                  <a:pt x="3658091" y="1730953"/>
                  <a:pt x="3658074" y="1730969"/>
                  <a:pt x="3658057" y="1730986"/>
                </a:cubicBezTo>
                <a:lnTo>
                  <a:pt x="2101264" y="3287725"/>
                </a:lnTo>
                <a:cubicBezTo>
                  <a:pt x="2075518" y="3313503"/>
                  <a:pt x="2040587" y="3327998"/>
                  <a:pt x="2004154" y="3328021"/>
                </a:cubicBezTo>
                <a:close/>
              </a:path>
            </a:pathLst>
          </a:custGeom>
          <a:solidFill>
            <a:srgbClr val="00A460"/>
          </a:solidFill>
          <a:ln w="5358" cap="flat">
            <a:noFill/>
            <a:prstDash val="solid"/>
            <a:miter/>
          </a:ln>
        </p:spPr>
        <p:txBody>
          <a:bodyPr rtlCol="0" anchor="ctr"/>
          <a:lstStyle/>
          <a:p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Gráfico 6">
            <a:extLst>
              <a:ext uri="{FF2B5EF4-FFF2-40B4-BE49-F238E27FC236}">
                <a16:creationId xmlns:a16="http://schemas.microsoft.com/office/drawing/2014/main" id="{73F6E3E8-C143-D14C-B8B8-E9CC71301D81}"/>
              </a:ext>
            </a:extLst>
          </p:cNvPr>
          <p:cNvSpPr/>
          <p:nvPr/>
        </p:nvSpPr>
        <p:spPr>
          <a:xfrm>
            <a:off x="5491991" y="4477272"/>
            <a:ext cx="207688" cy="207688"/>
          </a:xfrm>
          <a:custGeom>
            <a:avLst/>
            <a:gdLst>
              <a:gd name="connsiteX0" fmla="*/ 2395141 w 4789884"/>
              <a:gd name="connsiteY0" fmla="*/ 4790228 h 4789884"/>
              <a:gd name="connsiteX1" fmla="*/ 0 w 4789884"/>
              <a:gd name="connsiteY1" fmla="*/ 2395141 h 4789884"/>
              <a:gd name="connsiteX2" fmla="*/ 2395141 w 4789884"/>
              <a:gd name="connsiteY2" fmla="*/ 0 h 4789884"/>
              <a:gd name="connsiteX3" fmla="*/ 4790286 w 4789884"/>
              <a:gd name="connsiteY3" fmla="*/ 2395141 h 4789884"/>
              <a:gd name="connsiteX4" fmla="*/ 2395141 w 4789884"/>
              <a:gd name="connsiteY4" fmla="*/ 4790228 h 4789884"/>
              <a:gd name="connsiteX5" fmla="*/ 2395141 w 4789884"/>
              <a:gd name="connsiteY5" fmla="*/ 274727 h 4789884"/>
              <a:gd name="connsiteX6" fmla="*/ 274700 w 4789884"/>
              <a:gd name="connsiteY6" fmla="*/ 2395167 h 4789884"/>
              <a:gd name="connsiteX7" fmla="*/ 2395141 w 4789884"/>
              <a:gd name="connsiteY7" fmla="*/ 4515522 h 4789884"/>
              <a:gd name="connsiteX8" fmla="*/ 4515581 w 4789884"/>
              <a:gd name="connsiteY8" fmla="*/ 2395167 h 4789884"/>
              <a:gd name="connsiteX9" fmla="*/ 2395141 w 4789884"/>
              <a:gd name="connsiteY9" fmla="*/ 274727 h 4789884"/>
              <a:gd name="connsiteX10" fmla="*/ 2004154 w 4789884"/>
              <a:gd name="connsiteY10" fmla="*/ 3328021 h 4789884"/>
              <a:gd name="connsiteX11" fmla="*/ 1907044 w 4789884"/>
              <a:gd name="connsiteY11" fmla="*/ 3287752 h 4789884"/>
              <a:gd name="connsiteX12" fmla="*/ 1111623 w 4789884"/>
              <a:gd name="connsiteY12" fmla="*/ 2492278 h 4789884"/>
              <a:gd name="connsiteX13" fmla="*/ 1111573 w 4789884"/>
              <a:gd name="connsiteY13" fmla="*/ 2298107 h 4789884"/>
              <a:gd name="connsiteX14" fmla="*/ 1111623 w 4789884"/>
              <a:gd name="connsiteY14" fmla="*/ 2298057 h 4789884"/>
              <a:gd name="connsiteX15" fmla="*/ 1305793 w 4789884"/>
              <a:gd name="connsiteY15" fmla="*/ 2298007 h 4789884"/>
              <a:gd name="connsiteX16" fmla="*/ 1305844 w 4789884"/>
              <a:gd name="connsiteY16" fmla="*/ 2298057 h 4789884"/>
              <a:gd name="connsiteX17" fmla="*/ 2004154 w 4789884"/>
              <a:gd name="connsiteY17" fmla="*/ 2996341 h 4789884"/>
              <a:gd name="connsiteX18" fmla="*/ 3463837 w 4789884"/>
              <a:gd name="connsiteY18" fmla="*/ 1536765 h 4789884"/>
              <a:gd name="connsiteX19" fmla="*/ 3658007 w 4789884"/>
              <a:gd name="connsiteY19" fmla="*/ 1536715 h 4789884"/>
              <a:gd name="connsiteX20" fmla="*/ 3658057 w 4789884"/>
              <a:gd name="connsiteY20" fmla="*/ 1536765 h 4789884"/>
              <a:gd name="connsiteX21" fmla="*/ 3658107 w 4789884"/>
              <a:gd name="connsiteY21" fmla="*/ 1730936 h 4789884"/>
              <a:gd name="connsiteX22" fmla="*/ 3658057 w 4789884"/>
              <a:gd name="connsiteY22" fmla="*/ 1730986 h 4789884"/>
              <a:gd name="connsiteX23" fmla="*/ 2101264 w 4789884"/>
              <a:gd name="connsiteY23" fmla="*/ 3287725 h 4789884"/>
              <a:gd name="connsiteX24" fmla="*/ 2004154 w 4789884"/>
              <a:gd name="connsiteY24" fmla="*/ 3328021 h 4789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789884" h="4789884">
                <a:moveTo>
                  <a:pt x="2395141" y="4790228"/>
                </a:moveTo>
                <a:cubicBezTo>
                  <a:pt x="1074429" y="4790228"/>
                  <a:pt x="0" y="3715798"/>
                  <a:pt x="0" y="2395141"/>
                </a:cubicBezTo>
                <a:cubicBezTo>
                  <a:pt x="0" y="1074456"/>
                  <a:pt x="1074429" y="0"/>
                  <a:pt x="2395141" y="0"/>
                </a:cubicBezTo>
                <a:cubicBezTo>
                  <a:pt x="3715852" y="0"/>
                  <a:pt x="4790286" y="1074456"/>
                  <a:pt x="4790286" y="2395141"/>
                </a:cubicBezTo>
                <a:cubicBezTo>
                  <a:pt x="4790286" y="3715798"/>
                  <a:pt x="3715857" y="4790228"/>
                  <a:pt x="2395141" y="4790228"/>
                </a:cubicBezTo>
                <a:close/>
                <a:moveTo>
                  <a:pt x="2395141" y="274727"/>
                </a:moveTo>
                <a:cubicBezTo>
                  <a:pt x="1225937" y="274727"/>
                  <a:pt x="274700" y="1225964"/>
                  <a:pt x="274700" y="2395167"/>
                </a:cubicBezTo>
                <a:cubicBezTo>
                  <a:pt x="274700" y="3564371"/>
                  <a:pt x="1225937" y="4515522"/>
                  <a:pt x="2395141" y="4515522"/>
                </a:cubicBezTo>
                <a:cubicBezTo>
                  <a:pt x="3564344" y="4515522"/>
                  <a:pt x="4515581" y="3564376"/>
                  <a:pt x="4515581" y="2395167"/>
                </a:cubicBezTo>
                <a:cubicBezTo>
                  <a:pt x="4515581" y="1225959"/>
                  <a:pt x="3564349" y="274727"/>
                  <a:pt x="2395141" y="274727"/>
                </a:cubicBezTo>
                <a:close/>
                <a:moveTo>
                  <a:pt x="2004154" y="3328021"/>
                </a:moveTo>
                <a:cubicBezTo>
                  <a:pt x="1967721" y="3328026"/>
                  <a:pt x="1932782" y="3313538"/>
                  <a:pt x="1907044" y="3287752"/>
                </a:cubicBezTo>
                <a:lnTo>
                  <a:pt x="1111623" y="2492278"/>
                </a:lnTo>
                <a:cubicBezTo>
                  <a:pt x="1057990" y="2438673"/>
                  <a:pt x="1057968" y="2351740"/>
                  <a:pt x="1111573" y="2298107"/>
                </a:cubicBezTo>
                <a:cubicBezTo>
                  <a:pt x="1111589" y="2298090"/>
                  <a:pt x="1111606" y="2298074"/>
                  <a:pt x="1111623" y="2298057"/>
                </a:cubicBezTo>
                <a:cubicBezTo>
                  <a:pt x="1165228" y="2244424"/>
                  <a:pt x="1252161" y="2244402"/>
                  <a:pt x="1305793" y="2298007"/>
                </a:cubicBezTo>
                <a:cubicBezTo>
                  <a:pt x="1305810" y="2298023"/>
                  <a:pt x="1305827" y="2298040"/>
                  <a:pt x="1305844" y="2298057"/>
                </a:cubicBezTo>
                <a:lnTo>
                  <a:pt x="2004154" y="2996341"/>
                </a:lnTo>
                <a:lnTo>
                  <a:pt x="3463837" y="1536765"/>
                </a:lnTo>
                <a:cubicBezTo>
                  <a:pt x="3517442" y="1483133"/>
                  <a:pt x="3604375" y="1483110"/>
                  <a:pt x="3658007" y="1536715"/>
                </a:cubicBezTo>
                <a:cubicBezTo>
                  <a:pt x="3658024" y="1536732"/>
                  <a:pt x="3658041" y="1536749"/>
                  <a:pt x="3658057" y="1536765"/>
                </a:cubicBezTo>
                <a:cubicBezTo>
                  <a:pt x="3711690" y="1590370"/>
                  <a:pt x="3711712" y="1677303"/>
                  <a:pt x="3658107" y="1730936"/>
                </a:cubicBezTo>
                <a:cubicBezTo>
                  <a:pt x="3658091" y="1730953"/>
                  <a:pt x="3658074" y="1730969"/>
                  <a:pt x="3658057" y="1730986"/>
                </a:cubicBezTo>
                <a:lnTo>
                  <a:pt x="2101264" y="3287725"/>
                </a:lnTo>
                <a:cubicBezTo>
                  <a:pt x="2075518" y="3313503"/>
                  <a:pt x="2040587" y="3327998"/>
                  <a:pt x="2004154" y="3328021"/>
                </a:cubicBezTo>
                <a:close/>
              </a:path>
            </a:pathLst>
          </a:custGeom>
          <a:solidFill>
            <a:srgbClr val="00A460"/>
          </a:solidFill>
          <a:ln w="5358" cap="flat">
            <a:noFill/>
            <a:prstDash val="solid"/>
            <a:miter/>
          </a:ln>
        </p:spPr>
        <p:txBody>
          <a:bodyPr rtlCol="0" anchor="ctr"/>
          <a:lstStyle/>
          <a:p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Gráfico 4">
            <a:extLst>
              <a:ext uri="{FF2B5EF4-FFF2-40B4-BE49-F238E27FC236}">
                <a16:creationId xmlns:a16="http://schemas.microsoft.com/office/drawing/2014/main" id="{FD132B4E-08CC-F441-8CF1-B30267432814}"/>
              </a:ext>
            </a:extLst>
          </p:cNvPr>
          <p:cNvSpPr/>
          <p:nvPr/>
        </p:nvSpPr>
        <p:spPr>
          <a:xfrm>
            <a:off x="4003722" y="1545279"/>
            <a:ext cx="657225" cy="651967"/>
          </a:xfrm>
          <a:custGeom>
            <a:avLst/>
            <a:gdLst>
              <a:gd name="connsiteX0" fmla="*/ 230266 w 657225"/>
              <a:gd name="connsiteY0" fmla="*/ 270236 h 651967"/>
              <a:gd name="connsiteX1" fmla="*/ 303608 w 657225"/>
              <a:gd name="connsiteY1" fmla="*/ 197480 h 651967"/>
              <a:gd name="connsiteX2" fmla="*/ 314086 w 657225"/>
              <a:gd name="connsiteY2" fmla="*/ 197480 h 651967"/>
              <a:gd name="connsiteX3" fmla="*/ 314086 w 657225"/>
              <a:gd name="connsiteY3" fmla="*/ 158740 h 651967"/>
              <a:gd name="connsiteX4" fmla="*/ 345518 w 657225"/>
              <a:gd name="connsiteY4" fmla="*/ 158740 h 651967"/>
              <a:gd name="connsiteX5" fmla="*/ 345518 w 657225"/>
              <a:gd name="connsiteY5" fmla="*/ 197480 h 651967"/>
              <a:gd name="connsiteX6" fmla="*/ 396001 w 657225"/>
              <a:gd name="connsiteY6" fmla="*/ 197480 h 651967"/>
              <a:gd name="connsiteX7" fmla="*/ 396001 w 657225"/>
              <a:gd name="connsiteY7" fmla="*/ 228661 h 651967"/>
              <a:gd name="connsiteX8" fmla="*/ 303608 w 657225"/>
              <a:gd name="connsiteY8" fmla="*/ 228661 h 651967"/>
              <a:gd name="connsiteX9" fmla="*/ 261698 w 657225"/>
              <a:gd name="connsiteY9" fmla="*/ 270236 h 651967"/>
              <a:gd name="connsiteX10" fmla="*/ 303608 w 657225"/>
              <a:gd name="connsiteY10" fmla="*/ 311810 h 651967"/>
              <a:gd name="connsiteX11" fmla="*/ 355996 w 657225"/>
              <a:gd name="connsiteY11" fmla="*/ 311810 h 651967"/>
              <a:gd name="connsiteX12" fmla="*/ 429338 w 657225"/>
              <a:gd name="connsiteY12" fmla="*/ 384566 h 651967"/>
              <a:gd name="connsiteX13" fmla="*/ 355996 w 657225"/>
              <a:gd name="connsiteY13" fmla="*/ 457322 h 651967"/>
              <a:gd name="connsiteX14" fmla="*/ 345518 w 657225"/>
              <a:gd name="connsiteY14" fmla="*/ 457322 h 651967"/>
              <a:gd name="connsiteX15" fmla="*/ 345518 w 657225"/>
              <a:gd name="connsiteY15" fmla="*/ 497007 h 651967"/>
              <a:gd name="connsiteX16" fmla="*/ 314086 w 657225"/>
              <a:gd name="connsiteY16" fmla="*/ 497007 h 651967"/>
              <a:gd name="connsiteX17" fmla="*/ 314086 w 657225"/>
              <a:gd name="connsiteY17" fmla="*/ 457322 h 651967"/>
              <a:gd name="connsiteX18" fmla="*/ 261698 w 657225"/>
              <a:gd name="connsiteY18" fmla="*/ 457322 h 651967"/>
              <a:gd name="connsiteX19" fmla="*/ 261698 w 657225"/>
              <a:gd name="connsiteY19" fmla="*/ 426141 h 651967"/>
              <a:gd name="connsiteX20" fmla="*/ 355996 w 657225"/>
              <a:gd name="connsiteY20" fmla="*/ 426141 h 651967"/>
              <a:gd name="connsiteX21" fmla="*/ 397906 w 657225"/>
              <a:gd name="connsiteY21" fmla="*/ 384566 h 651967"/>
              <a:gd name="connsiteX22" fmla="*/ 355996 w 657225"/>
              <a:gd name="connsiteY22" fmla="*/ 342991 h 651967"/>
              <a:gd name="connsiteX23" fmla="*/ 303608 w 657225"/>
              <a:gd name="connsiteY23" fmla="*/ 342991 h 651967"/>
              <a:gd name="connsiteX24" fmla="*/ 230266 w 657225"/>
              <a:gd name="connsiteY24" fmla="*/ 270236 h 651967"/>
              <a:gd name="connsiteX25" fmla="*/ 75961 w 657225"/>
              <a:gd name="connsiteY25" fmla="*/ 537637 h 651967"/>
              <a:gd name="connsiteX26" fmla="*/ 96916 w 657225"/>
              <a:gd name="connsiteY26" fmla="*/ 96378 h 651967"/>
              <a:gd name="connsiteX27" fmla="*/ 331231 w 657225"/>
              <a:gd name="connsiteY27" fmla="*/ 0 h 651967"/>
              <a:gd name="connsiteX28" fmla="*/ 565546 w 657225"/>
              <a:gd name="connsiteY28" fmla="*/ 96378 h 651967"/>
              <a:gd name="connsiteX29" fmla="*/ 662701 w 657225"/>
              <a:gd name="connsiteY29" fmla="*/ 328818 h 651967"/>
              <a:gd name="connsiteX30" fmla="*/ 565546 w 657225"/>
              <a:gd name="connsiteY30" fmla="*/ 561259 h 651967"/>
              <a:gd name="connsiteX31" fmla="*/ 331231 w 657225"/>
              <a:gd name="connsiteY31" fmla="*/ 657636 h 651967"/>
              <a:gd name="connsiteX32" fmla="*/ 173116 w 657225"/>
              <a:gd name="connsiteY32" fmla="*/ 617952 h 651967"/>
              <a:gd name="connsiteX33" fmla="*/ 30241 w 657225"/>
              <a:gd name="connsiteY33" fmla="*/ 652912 h 651967"/>
              <a:gd name="connsiteX34" fmla="*/ 6428 w 657225"/>
              <a:gd name="connsiteY34" fmla="*/ 629290 h 651967"/>
              <a:gd name="connsiteX35" fmla="*/ 21668 w 657225"/>
              <a:gd name="connsiteY35" fmla="*/ 599999 h 651967"/>
              <a:gd name="connsiteX36" fmla="*/ 75961 w 657225"/>
              <a:gd name="connsiteY36" fmla="*/ 537637 h 651967"/>
              <a:gd name="connsiteX37" fmla="*/ 44528 w 657225"/>
              <a:gd name="connsiteY37" fmla="*/ 620786 h 651967"/>
              <a:gd name="connsiteX38" fmla="*/ 160733 w 657225"/>
              <a:gd name="connsiteY38" fmla="*/ 584881 h 651967"/>
              <a:gd name="connsiteX39" fmla="*/ 169306 w 657225"/>
              <a:gd name="connsiteY39" fmla="*/ 578267 h 651967"/>
              <a:gd name="connsiteX40" fmla="*/ 178831 w 657225"/>
              <a:gd name="connsiteY40" fmla="*/ 583936 h 651967"/>
              <a:gd name="connsiteX41" fmla="*/ 541733 w 657225"/>
              <a:gd name="connsiteY41" fmla="*/ 537637 h 651967"/>
              <a:gd name="connsiteX42" fmla="*/ 629363 w 657225"/>
              <a:gd name="connsiteY42" fmla="*/ 327873 h 651967"/>
              <a:gd name="connsiteX43" fmla="*/ 541733 w 657225"/>
              <a:gd name="connsiteY43" fmla="*/ 118110 h 651967"/>
              <a:gd name="connsiteX44" fmla="*/ 330278 w 657225"/>
              <a:gd name="connsiteY44" fmla="*/ 31181 h 651967"/>
              <a:gd name="connsiteX45" fmla="*/ 118823 w 657225"/>
              <a:gd name="connsiteY45" fmla="*/ 118110 h 651967"/>
              <a:gd name="connsiteX46" fmla="*/ 106441 w 657225"/>
              <a:gd name="connsiteY46" fmla="*/ 524408 h 651967"/>
              <a:gd name="connsiteX47" fmla="*/ 113108 w 657225"/>
              <a:gd name="connsiteY47" fmla="*/ 531968 h 651967"/>
              <a:gd name="connsiteX48" fmla="*/ 109298 w 657225"/>
              <a:gd name="connsiteY48" fmla="*/ 541416 h 651967"/>
              <a:gd name="connsiteX49" fmla="*/ 44528 w 657225"/>
              <a:gd name="connsiteY49" fmla="*/ 620786 h 651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657225" h="651967">
                <a:moveTo>
                  <a:pt x="230266" y="270236"/>
                </a:moveTo>
                <a:cubicBezTo>
                  <a:pt x="230266" y="230551"/>
                  <a:pt x="263603" y="197480"/>
                  <a:pt x="303608" y="197480"/>
                </a:cubicBezTo>
                <a:lnTo>
                  <a:pt x="314086" y="197480"/>
                </a:lnTo>
                <a:lnTo>
                  <a:pt x="314086" y="158740"/>
                </a:lnTo>
                <a:lnTo>
                  <a:pt x="345518" y="158740"/>
                </a:lnTo>
                <a:lnTo>
                  <a:pt x="345518" y="197480"/>
                </a:lnTo>
                <a:lnTo>
                  <a:pt x="396001" y="197480"/>
                </a:lnTo>
                <a:lnTo>
                  <a:pt x="396001" y="228661"/>
                </a:lnTo>
                <a:lnTo>
                  <a:pt x="303608" y="228661"/>
                </a:lnTo>
                <a:cubicBezTo>
                  <a:pt x="280748" y="228661"/>
                  <a:pt x="261698" y="247559"/>
                  <a:pt x="261698" y="270236"/>
                </a:cubicBezTo>
                <a:cubicBezTo>
                  <a:pt x="261698" y="292913"/>
                  <a:pt x="280748" y="311810"/>
                  <a:pt x="303608" y="311810"/>
                </a:cubicBezTo>
                <a:lnTo>
                  <a:pt x="355996" y="311810"/>
                </a:lnTo>
                <a:cubicBezTo>
                  <a:pt x="396001" y="311810"/>
                  <a:pt x="429338" y="344881"/>
                  <a:pt x="429338" y="384566"/>
                </a:cubicBezTo>
                <a:cubicBezTo>
                  <a:pt x="429338" y="424251"/>
                  <a:pt x="396001" y="457322"/>
                  <a:pt x="355996" y="457322"/>
                </a:cubicBezTo>
                <a:lnTo>
                  <a:pt x="345518" y="457322"/>
                </a:lnTo>
                <a:lnTo>
                  <a:pt x="345518" y="497007"/>
                </a:lnTo>
                <a:lnTo>
                  <a:pt x="314086" y="497007"/>
                </a:lnTo>
                <a:lnTo>
                  <a:pt x="314086" y="457322"/>
                </a:lnTo>
                <a:lnTo>
                  <a:pt x="261698" y="457322"/>
                </a:lnTo>
                <a:lnTo>
                  <a:pt x="261698" y="426141"/>
                </a:lnTo>
                <a:lnTo>
                  <a:pt x="355996" y="426141"/>
                </a:lnTo>
                <a:cubicBezTo>
                  <a:pt x="378856" y="426141"/>
                  <a:pt x="397906" y="407243"/>
                  <a:pt x="397906" y="384566"/>
                </a:cubicBezTo>
                <a:cubicBezTo>
                  <a:pt x="397906" y="361889"/>
                  <a:pt x="378856" y="342991"/>
                  <a:pt x="355996" y="342991"/>
                </a:cubicBezTo>
                <a:lnTo>
                  <a:pt x="303608" y="342991"/>
                </a:lnTo>
                <a:cubicBezTo>
                  <a:pt x="263603" y="342991"/>
                  <a:pt x="230266" y="310865"/>
                  <a:pt x="230266" y="270236"/>
                </a:cubicBezTo>
                <a:close/>
                <a:moveTo>
                  <a:pt x="75961" y="537637"/>
                </a:moveTo>
                <a:cubicBezTo>
                  <a:pt x="-32624" y="408188"/>
                  <a:pt x="-24052" y="216377"/>
                  <a:pt x="96916" y="96378"/>
                </a:cubicBezTo>
                <a:cubicBezTo>
                  <a:pt x="159781" y="34016"/>
                  <a:pt x="242648" y="0"/>
                  <a:pt x="331231" y="0"/>
                </a:cubicBezTo>
                <a:cubicBezTo>
                  <a:pt x="419813" y="0"/>
                  <a:pt x="502681" y="34016"/>
                  <a:pt x="565546" y="96378"/>
                </a:cubicBezTo>
                <a:cubicBezTo>
                  <a:pt x="628411" y="158740"/>
                  <a:pt x="662701" y="240944"/>
                  <a:pt x="662701" y="328818"/>
                </a:cubicBezTo>
                <a:cubicBezTo>
                  <a:pt x="662701" y="416692"/>
                  <a:pt x="628411" y="498897"/>
                  <a:pt x="565546" y="561259"/>
                </a:cubicBezTo>
                <a:cubicBezTo>
                  <a:pt x="501728" y="624566"/>
                  <a:pt x="416956" y="657636"/>
                  <a:pt x="331231" y="657636"/>
                </a:cubicBezTo>
                <a:cubicBezTo>
                  <a:pt x="276938" y="657636"/>
                  <a:pt x="222646" y="644408"/>
                  <a:pt x="173116" y="617952"/>
                </a:cubicBezTo>
                <a:cubicBezTo>
                  <a:pt x="111203" y="661416"/>
                  <a:pt x="48338" y="655747"/>
                  <a:pt x="30241" y="652912"/>
                </a:cubicBezTo>
                <a:cubicBezTo>
                  <a:pt x="17858" y="651022"/>
                  <a:pt x="8333" y="641574"/>
                  <a:pt x="6428" y="629290"/>
                </a:cubicBezTo>
                <a:cubicBezTo>
                  <a:pt x="4523" y="617007"/>
                  <a:pt x="11191" y="605668"/>
                  <a:pt x="21668" y="599999"/>
                </a:cubicBezTo>
                <a:cubicBezTo>
                  <a:pt x="42623" y="587715"/>
                  <a:pt x="60721" y="566928"/>
                  <a:pt x="75961" y="537637"/>
                </a:cubicBezTo>
                <a:close/>
                <a:moveTo>
                  <a:pt x="44528" y="620786"/>
                </a:moveTo>
                <a:cubicBezTo>
                  <a:pt x="76913" y="622676"/>
                  <a:pt x="121681" y="615117"/>
                  <a:pt x="160733" y="584881"/>
                </a:cubicBezTo>
                <a:lnTo>
                  <a:pt x="169306" y="578267"/>
                </a:lnTo>
                <a:lnTo>
                  <a:pt x="178831" y="583936"/>
                </a:lnTo>
                <a:cubicBezTo>
                  <a:pt x="295988" y="651967"/>
                  <a:pt x="445531" y="633069"/>
                  <a:pt x="541733" y="537637"/>
                </a:cubicBezTo>
                <a:cubicBezTo>
                  <a:pt x="597931" y="481889"/>
                  <a:pt x="629363" y="407243"/>
                  <a:pt x="629363" y="327873"/>
                </a:cubicBezTo>
                <a:cubicBezTo>
                  <a:pt x="629363" y="248503"/>
                  <a:pt x="597931" y="173858"/>
                  <a:pt x="541733" y="118110"/>
                </a:cubicBezTo>
                <a:cubicBezTo>
                  <a:pt x="485536" y="62362"/>
                  <a:pt x="410288" y="31181"/>
                  <a:pt x="330278" y="31181"/>
                </a:cubicBezTo>
                <a:cubicBezTo>
                  <a:pt x="250268" y="31181"/>
                  <a:pt x="175021" y="62362"/>
                  <a:pt x="118823" y="118110"/>
                </a:cubicBezTo>
                <a:cubicBezTo>
                  <a:pt x="7381" y="228661"/>
                  <a:pt x="1666" y="407243"/>
                  <a:pt x="106441" y="524408"/>
                </a:cubicBezTo>
                <a:lnTo>
                  <a:pt x="113108" y="531968"/>
                </a:lnTo>
                <a:lnTo>
                  <a:pt x="109298" y="541416"/>
                </a:lnTo>
                <a:cubicBezTo>
                  <a:pt x="92153" y="578267"/>
                  <a:pt x="71198" y="604723"/>
                  <a:pt x="44528" y="620786"/>
                </a:cubicBezTo>
                <a:close/>
              </a:path>
            </a:pathLst>
          </a:custGeom>
          <a:solidFill>
            <a:srgbClr val="02A5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Gráfico 6">
            <a:extLst>
              <a:ext uri="{FF2B5EF4-FFF2-40B4-BE49-F238E27FC236}">
                <a16:creationId xmlns:a16="http://schemas.microsoft.com/office/drawing/2014/main" id="{509C2F49-BAA7-0B4A-9503-3CC06CDA174A}"/>
              </a:ext>
            </a:extLst>
          </p:cNvPr>
          <p:cNvSpPr/>
          <p:nvPr/>
        </p:nvSpPr>
        <p:spPr>
          <a:xfrm>
            <a:off x="4788572" y="2865727"/>
            <a:ext cx="608440" cy="404592"/>
          </a:xfrm>
          <a:custGeom>
            <a:avLst/>
            <a:gdLst>
              <a:gd name="connsiteX0" fmla="*/ 765810 w 866775"/>
              <a:gd name="connsiteY0" fmla="*/ 204094 h 576376"/>
              <a:gd name="connsiteX1" fmla="*/ 800100 w 866775"/>
              <a:gd name="connsiteY1" fmla="*/ 213543 h 576376"/>
              <a:gd name="connsiteX2" fmla="*/ 866775 w 866775"/>
              <a:gd name="connsiteY2" fmla="*/ 147401 h 576376"/>
              <a:gd name="connsiteX3" fmla="*/ 800100 w 866775"/>
              <a:gd name="connsiteY3" fmla="*/ 81260 h 576376"/>
              <a:gd name="connsiteX4" fmla="*/ 733425 w 866775"/>
              <a:gd name="connsiteY4" fmla="*/ 147401 h 576376"/>
              <a:gd name="connsiteX5" fmla="*/ 742950 w 866775"/>
              <a:gd name="connsiteY5" fmla="*/ 181417 h 576376"/>
              <a:gd name="connsiteX6" fmla="*/ 467678 w 866775"/>
              <a:gd name="connsiteY6" fmla="*/ 454487 h 576376"/>
              <a:gd name="connsiteX7" fmla="*/ 433388 w 866775"/>
              <a:gd name="connsiteY7" fmla="*/ 445039 h 576376"/>
              <a:gd name="connsiteX8" fmla="*/ 399098 w 866775"/>
              <a:gd name="connsiteY8" fmla="*/ 454487 h 576376"/>
              <a:gd name="connsiteX9" fmla="*/ 287655 w 866775"/>
              <a:gd name="connsiteY9" fmla="*/ 343936 h 576376"/>
              <a:gd name="connsiteX10" fmla="*/ 296228 w 866775"/>
              <a:gd name="connsiteY10" fmla="*/ 311810 h 576376"/>
              <a:gd name="connsiteX11" fmla="*/ 229553 w 866775"/>
              <a:gd name="connsiteY11" fmla="*/ 245669 h 576376"/>
              <a:gd name="connsiteX12" fmla="*/ 162878 w 866775"/>
              <a:gd name="connsiteY12" fmla="*/ 311810 h 576376"/>
              <a:gd name="connsiteX13" fmla="*/ 172403 w 866775"/>
              <a:gd name="connsiteY13" fmla="*/ 344881 h 576376"/>
              <a:gd name="connsiteX14" fmla="*/ 100965 w 866775"/>
              <a:gd name="connsiteY14" fmla="*/ 415747 h 576376"/>
              <a:gd name="connsiteX15" fmla="*/ 66675 w 866775"/>
              <a:gd name="connsiteY15" fmla="*/ 406298 h 576376"/>
              <a:gd name="connsiteX16" fmla="*/ 0 w 866775"/>
              <a:gd name="connsiteY16" fmla="*/ 472440 h 576376"/>
              <a:gd name="connsiteX17" fmla="*/ 66675 w 866775"/>
              <a:gd name="connsiteY17" fmla="*/ 538582 h 576376"/>
              <a:gd name="connsiteX18" fmla="*/ 133350 w 866775"/>
              <a:gd name="connsiteY18" fmla="*/ 472440 h 576376"/>
              <a:gd name="connsiteX19" fmla="*/ 123825 w 866775"/>
              <a:gd name="connsiteY19" fmla="*/ 438424 h 576376"/>
              <a:gd name="connsiteX20" fmla="*/ 194310 w 866775"/>
              <a:gd name="connsiteY20" fmla="*/ 368503 h 576376"/>
              <a:gd name="connsiteX21" fmla="*/ 229553 w 866775"/>
              <a:gd name="connsiteY21" fmla="*/ 378897 h 576376"/>
              <a:gd name="connsiteX22" fmla="*/ 264795 w 866775"/>
              <a:gd name="connsiteY22" fmla="*/ 368503 h 576376"/>
              <a:gd name="connsiteX23" fmla="*/ 376238 w 866775"/>
              <a:gd name="connsiteY23" fmla="*/ 479054 h 576376"/>
              <a:gd name="connsiteX24" fmla="*/ 366713 w 866775"/>
              <a:gd name="connsiteY24" fmla="*/ 513070 h 576376"/>
              <a:gd name="connsiteX25" fmla="*/ 433388 w 866775"/>
              <a:gd name="connsiteY25" fmla="*/ 579211 h 576376"/>
              <a:gd name="connsiteX26" fmla="*/ 500063 w 866775"/>
              <a:gd name="connsiteY26" fmla="*/ 513070 h 576376"/>
              <a:gd name="connsiteX27" fmla="*/ 490538 w 866775"/>
              <a:gd name="connsiteY27" fmla="*/ 479054 h 576376"/>
              <a:gd name="connsiteX28" fmla="*/ 765810 w 866775"/>
              <a:gd name="connsiteY28" fmla="*/ 204094 h 576376"/>
              <a:gd name="connsiteX29" fmla="*/ 800100 w 866775"/>
              <a:gd name="connsiteY29" fmla="*/ 113386 h 576376"/>
              <a:gd name="connsiteX30" fmla="*/ 834390 w 866775"/>
              <a:gd name="connsiteY30" fmla="*/ 147401 h 576376"/>
              <a:gd name="connsiteX31" fmla="*/ 800100 w 866775"/>
              <a:gd name="connsiteY31" fmla="*/ 181417 h 576376"/>
              <a:gd name="connsiteX32" fmla="*/ 765810 w 866775"/>
              <a:gd name="connsiteY32" fmla="*/ 147401 h 576376"/>
              <a:gd name="connsiteX33" fmla="*/ 800100 w 866775"/>
              <a:gd name="connsiteY33" fmla="*/ 113386 h 576376"/>
              <a:gd name="connsiteX34" fmla="*/ 68580 w 866775"/>
              <a:gd name="connsiteY34" fmla="*/ 505511 h 576376"/>
              <a:gd name="connsiteX35" fmla="*/ 34290 w 866775"/>
              <a:gd name="connsiteY35" fmla="*/ 471495 h 576376"/>
              <a:gd name="connsiteX36" fmla="*/ 68580 w 866775"/>
              <a:gd name="connsiteY36" fmla="*/ 437479 h 576376"/>
              <a:gd name="connsiteX37" fmla="*/ 102870 w 866775"/>
              <a:gd name="connsiteY37" fmla="*/ 471495 h 576376"/>
              <a:gd name="connsiteX38" fmla="*/ 68580 w 866775"/>
              <a:gd name="connsiteY38" fmla="*/ 505511 h 576376"/>
              <a:gd name="connsiteX39" fmla="*/ 231458 w 866775"/>
              <a:gd name="connsiteY39" fmla="*/ 345826 h 576376"/>
              <a:gd name="connsiteX40" fmla="*/ 197168 w 866775"/>
              <a:gd name="connsiteY40" fmla="*/ 311810 h 576376"/>
              <a:gd name="connsiteX41" fmla="*/ 231458 w 866775"/>
              <a:gd name="connsiteY41" fmla="*/ 277795 h 576376"/>
              <a:gd name="connsiteX42" fmla="*/ 265748 w 866775"/>
              <a:gd name="connsiteY42" fmla="*/ 311810 h 576376"/>
              <a:gd name="connsiteX43" fmla="*/ 231458 w 866775"/>
              <a:gd name="connsiteY43" fmla="*/ 345826 h 576376"/>
              <a:gd name="connsiteX44" fmla="*/ 434340 w 866775"/>
              <a:gd name="connsiteY44" fmla="*/ 545196 h 576376"/>
              <a:gd name="connsiteX45" fmla="*/ 400050 w 866775"/>
              <a:gd name="connsiteY45" fmla="*/ 511180 h 576376"/>
              <a:gd name="connsiteX46" fmla="*/ 434340 w 866775"/>
              <a:gd name="connsiteY46" fmla="*/ 477164 h 576376"/>
              <a:gd name="connsiteX47" fmla="*/ 468630 w 866775"/>
              <a:gd name="connsiteY47" fmla="*/ 511180 h 576376"/>
              <a:gd name="connsiteX48" fmla="*/ 434340 w 866775"/>
              <a:gd name="connsiteY48" fmla="*/ 545196 h 576376"/>
              <a:gd name="connsiteX49" fmla="*/ 426720 w 866775"/>
              <a:gd name="connsiteY49" fmla="*/ 325984 h 576376"/>
              <a:gd name="connsiteX50" fmla="*/ 426720 w 866775"/>
              <a:gd name="connsiteY50" fmla="*/ 271181 h 576376"/>
              <a:gd name="connsiteX51" fmla="*/ 369570 w 866775"/>
              <a:gd name="connsiteY51" fmla="*/ 271181 h 576376"/>
              <a:gd name="connsiteX52" fmla="*/ 369570 w 866775"/>
              <a:gd name="connsiteY52" fmla="*/ 239999 h 576376"/>
              <a:gd name="connsiteX53" fmla="*/ 464820 w 866775"/>
              <a:gd name="connsiteY53" fmla="*/ 239999 h 576376"/>
              <a:gd name="connsiteX54" fmla="*/ 497205 w 866775"/>
              <a:gd name="connsiteY54" fmla="*/ 207874 h 576376"/>
              <a:gd name="connsiteX55" fmla="*/ 464820 w 866775"/>
              <a:gd name="connsiteY55" fmla="*/ 175748 h 576376"/>
              <a:gd name="connsiteX56" fmla="*/ 421005 w 866775"/>
              <a:gd name="connsiteY56" fmla="*/ 175748 h 576376"/>
              <a:gd name="connsiteX57" fmla="*/ 357188 w 866775"/>
              <a:gd name="connsiteY57" fmla="*/ 112441 h 576376"/>
              <a:gd name="connsiteX58" fmla="*/ 421005 w 866775"/>
              <a:gd name="connsiteY58" fmla="*/ 49134 h 576376"/>
              <a:gd name="connsiteX59" fmla="*/ 426720 w 866775"/>
              <a:gd name="connsiteY59" fmla="*/ 49134 h 576376"/>
              <a:gd name="connsiteX60" fmla="*/ 426720 w 866775"/>
              <a:gd name="connsiteY60" fmla="*/ 0 h 576376"/>
              <a:gd name="connsiteX61" fmla="*/ 458153 w 866775"/>
              <a:gd name="connsiteY61" fmla="*/ 0 h 576376"/>
              <a:gd name="connsiteX62" fmla="*/ 458153 w 866775"/>
              <a:gd name="connsiteY62" fmla="*/ 49134 h 576376"/>
              <a:gd name="connsiteX63" fmla="*/ 513398 w 866775"/>
              <a:gd name="connsiteY63" fmla="*/ 49134 h 576376"/>
              <a:gd name="connsiteX64" fmla="*/ 513398 w 866775"/>
              <a:gd name="connsiteY64" fmla="*/ 80315 h 576376"/>
              <a:gd name="connsiteX65" fmla="*/ 420053 w 866775"/>
              <a:gd name="connsiteY65" fmla="*/ 80315 h 576376"/>
              <a:gd name="connsiteX66" fmla="*/ 387668 w 866775"/>
              <a:gd name="connsiteY66" fmla="*/ 112441 h 576376"/>
              <a:gd name="connsiteX67" fmla="*/ 420053 w 866775"/>
              <a:gd name="connsiteY67" fmla="*/ 144567 h 576376"/>
              <a:gd name="connsiteX68" fmla="*/ 463868 w 866775"/>
              <a:gd name="connsiteY68" fmla="*/ 144567 h 576376"/>
              <a:gd name="connsiteX69" fmla="*/ 527685 w 866775"/>
              <a:gd name="connsiteY69" fmla="*/ 207874 h 576376"/>
              <a:gd name="connsiteX70" fmla="*/ 463868 w 866775"/>
              <a:gd name="connsiteY70" fmla="*/ 271181 h 576376"/>
              <a:gd name="connsiteX71" fmla="*/ 458153 w 866775"/>
              <a:gd name="connsiteY71" fmla="*/ 271181 h 576376"/>
              <a:gd name="connsiteX72" fmla="*/ 458153 w 866775"/>
              <a:gd name="connsiteY72" fmla="*/ 325984 h 576376"/>
              <a:gd name="connsiteX73" fmla="*/ 426720 w 866775"/>
              <a:gd name="connsiteY73" fmla="*/ 325984 h 576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866775" h="576376">
                <a:moveTo>
                  <a:pt x="765810" y="204094"/>
                </a:moveTo>
                <a:cubicBezTo>
                  <a:pt x="775335" y="209763"/>
                  <a:pt x="787718" y="213543"/>
                  <a:pt x="800100" y="213543"/>
                </a:cubicBezTo>
                <a:cubicBezTo>
                  <a:pt x="836295" y="213543"/>
                  <a:pt x="866775" y="184252"/>
                  <a:pt x="866775" y="147401"/>
                </a:cubicBezTo>
                <a:cubicBezTo>
                  <a:pt x="866775" y="111496"/>
                  <a:pt x="837248" y="81260"/>
                  <a:pt x="800100" y="81260"/>
                </a:cubicBezTo>
                <a:cubicBezTo>
                  <a:pt x="762953" y="81260"/>
                  <a:pt x="733425" y="110551"/>
                  <a:pt x="733425" y="147401"/>
                </a:cubicBezTo>
                <a:cubicBezTo>
                  <a:pt x="733425" y="159685"/>
                  <a:pt x="737235" y="171023"/>
                  <a:pt x="742950" y="181417"/>
                </a:cubicBezTo>
                <a:lnTo>
                  <a:pt x="467678" y="454487"/>
                </a:lnTo>
                <a:cubicBezTo>
                  <a:pt x="458153" y="448818"/>
                  <a:pt x="445770" y="445039"/>
                  <a:pt x="433388" y="445039"/>
                </a:cubicBezTo>
                <a:cubicBezTo>
                  <a:pt x="421005" y="445039"/>
                  <a:pt x="409575" y="448818"/>
                  <a:pt x="399098" y="454487"/>
                </a:cubicBezTo>
                <a:lnTo>
                  <a:pt x="287655" y="343936"/>
                </a:lnTo>
                <a:cubicBezTo>
                  <a:pt x="293370" y="334487"/>
                  <a:pt x="296228" y="323149"/>
                  <a:pt x="296228" y="311810"/>
                </a:cubicBezTo>
                <a:cubicBezTo>
                  <a:pt x="296228" y="275905"/>
                  <a:pt x="266700" y="245669"/>
                  <a:pt x="229553" y="245669"/>
                </a:cubicBezTo>
                <a:cubicBezTo>
                  <a:pt x="192405" y="245669"/>
                  <a:pt x="162878" y="274960"/>
                  <a:pt x="162878" y="311810"/>
                </a:cubicBezTo>
                <a:cubicBezTo>
                  <a:pt x="162878" y="324094"/>
                  <a:pt x="166688" y="335432"/>
                  <a:pt x="172403" y="344881"/>
                </a:cubicBezTo>
                <a:lnTo>
                  <a:pt x="100965" y="415747"/>
                </a:lnTo>
                <a:cubicBezTo>
                  <a:pt x="91440" y="410078"/>
                  <a:pt x="79058" y="406298"/>
                  <a:pt x="66675" y="406298"/>
                </a:cubicBezTo>
                <a:cubicBezTo>
                  <a:pt x="30480" y="406298"/>
                  <a:pt x="0" y="435590"/>
                  <a:pt x="0" y="472440"/>
                </a:cubicBezTo>
                <a:cubicBezTo>
                  <a:pt x="0" y="508345"/>
                  <a:pt x="29528" y="538582"/>
                  <a:pt x="66675" y="538582"/>
                </a:cubicBezTo>
                <a:cubicBezTo>
                  <a:pt x="102870" y="538582"/>
                  <a:pt x="133350" y="509290"/>
                  <a:pt x="133350" y="472440"/>
                </a:cubicBezTo>
                <a:cubicBezTo>
                  <a:pt x="133350" y="460157"/>
                  <a:pt x="129540" y="448818"/>
                  <a:pt x="123825" y="438424"/>
                </a:cubicBezTo>
                <a:lnTo>
                  <a:pt x="194310" y="368503"/>
                </a:lnTo>
                <a:cubicBezTo>
                  <a:pt x="204788" y="375117"/>
                  <a:pt x="216218" y="378897"/>
                  <a:pt x="229553" y="378897"/>
                </a:cubicBezTo>
                <a:cubicBezTo>
                  <a:pt x="242888" y="378897"/>
                  <a:pt x="255270" y="375117"/>
                  <a:pt x="264795" y="368503"/>
                </a:cubicBezTo>
                <a:lnTo>
                  <a:pt x="376238" y="479054"/>
                </a:lnTo>
                <a:cubicBezTo>
                  <a:pt x="370523" y="488503"/>
                  <a:pt x="366713" y="500786"/>
                  <a:pt x="366713" y="513070"/>
                </a:cubicBezTo>
                <a:cubicBezTo>
                  <a:pt x="366713" y="548975"/>
                  <a:pt x="396240" y="579211"/>
                  <a:pt x="433388" y="579211"/>
                </a:cubicBezTo>
                <a:cubicBezTo>
                  <a:pt x="469583" y="579211"/>
                  <a:pt x="500063" y="549920"/>
                  <a:pt x="500063" y="513070"/>
                </a:cubicBezTo>
                <a:cubicBezTo>
                  <a:pt x="500063" y="500786"/>
                  <a:pt x="496253" y="489448"/>
                  <a:pt x="490538" y="479054"/>
                </a:cubicBezTo>
                <a:lnTo>
                  <a:pt x="765810" y="204094"/>
                </a:lnTo>
                <a:close/>
                <a:moveTo>
                  <a:pt x="800100" y="113386"/>
                </a:moveTo>
                <a:cubicBezTo>
                  <a:pt x="819150" y="113386"/>
                  <a:pt x="834390" y="128504"/>
                  <a:pt x="834390" y="147401"/>
                </a:cubicBezTo>
                <a:cubicBezTo>
                  <a:pt x="834390" y="166299"/>
                  <a:pt x="819150" y="181417"/>
                  <a:pt x="800100" y="181417"/>
                </a:cubicBezTo>
                <a:cubicBezTo>
                  <a:pt x="781050" y="181417"/>
                  <a:pt x="765810" y="166299"/>
                  <a:pt x="765810" y="147401"/>
                </a:cubicBezTo>
                <a:cubicBezTo>
                  <a:pt x="765810" y="128504"/>
                  <a:pt x="781050" y="113386"/>
                  <a:pt x="800100" y="113386"/>
                </a:cubicBezTo>
                <a:close/>
                <a:moveTo>
                  <a:pt x="68580" y="505511"/>
                </a:moveTo>
                <a:cubicBezTo>
                  <a:pt x="49530" y="505511"/>
                  <a:pt x="34290" y="490393"/>
                  <a:pt x="34290" y="471495"/>
                </a:cubicBezTo>
                <a:cubicBezTo>
                  <a:pt x="34290" y="452597"/>
                  <a:pt x="49530" y="437479"/>
                  <a:pt x="68580" y="437479"/>
                </a:cubicBezTo>
                <a:cubicBezTo>
                  <a:pt x="87630" y="437479"/>
                  <a:pt x="102870" y="452597"/>
                  <a:pt x="102870" y="471495"/>
                </a:cubicBezTo>
                <a:cubicBezTo>
                  <a:pt x="102870" y="490393"/>
                  <a:pt x="87630" y="505511"/>
                  <a:pt x="68580" y="505511"/>
                </a:cubicBezTo>
                <a:close/>
                <a:moveTo>
                  <a:pt x="231458" y="345826"/>
                </a:moveTo>
                <a:cubicBezTo>
                  <a:pt x="212408" y="345826"/>
                  <a:pt x="197168" y="330708"/>
                  <a:pt x="197168" y="311810"/>
                </a:cubicBezTo>
                <a:cubicBezTo>
                  <a:pt x="197168" y="292913"/>
                  <a:pt x="212408" y="277795"/>
                  <a:pt x="231458" y="277795"/>
                </a:cubicBezTo>
                <a:cubicBezTo>
                  <a:pt x="250508" y="277795"/>
                  <a:pt x="265748" y="292913"/>
                  <a:pt x="265748" y="311810"/>
                </a:cubicBezTo>
                <a:cubicBezTo>
                  <a:pt x="265748" y="330708"/>
                  <a:pt x="250508" y="345826"/>
                  <a:pt x="231458" y="345826"/>
                </a:cubicBezTo>
                <a:close/>
                <a:moveTo>
                  <a:pt x="434340" y="545196"/>
                </a:moveTo>
                <a:cubicBezTo>
                  <a:pt x="415290" y="545196"/>
                  <a:pt x="400050" y="530078"/>
                  <a:pt x="400050" y="511180"/>
                </a:cubicBezTo>
                <a:cubicBezTo>
                  <a:pt x="400050" y="492283"/>
                  <a:pt x="415290" y="477164"/>
                  <a:pt x="434340" y="477164"/>
                </a:cubicBezTo>
                <a:cubicBezTo>
                  <a:pt x="453390" y="477164"/>
                  <a:pt x="468630" y="492283"/>
                  <a:pt x="468630" y="511180"/>
                </a:cubicBezTo>
                <a:cubicBezTo>
                  <a:pt x="468630" y="530078"/>
                  <a:pt x="453390" y="545196"/>
                  <a:pt x="434340" y="545196"/>
                </a:cubicBezTo>
                <a:close/>
                <a:moveTo>
                  <a:pt x="426720" y="325984"/>
                </a:moveTo>
                <a:lnTo>
                  <a:pt x="426720" y="271181"/>
                </a:lnTo>
                <a:lnTo>
                  <a:pt x="369570" y="271181"/>
                </a:lnTo>
                <a:lnTo>
                  <a:pt x="369570" y="239999"/>
                </a:lnTo>
                <a:lnTo>
                  <a:pt x="464820" y="239999"/>
                </a:lnTo>
                <a:cubicBezTo>
                  <a:pt x="482918" y="239999"/>
                  <a:pt x="497205" y="225826"/>
                  <a:pt x="497205" y="207874"/>
                </a:cubicBezTo>
                <a:cubicBezTo>
                  <a:pt x="497205" y="189921"/>
                  <a:pt x="482918" y="175748"/>
                  <a:pt x="464820" y="175748"/>
                </a:cubicBezTo>
                <a:lnTo>
                  <a:pt x="421005" y="175748"/>
                </a:lnTo>
                <a:cubicBezTo>
                  <a:pt x="385763" y="175748"/>
                  <a:pt x="357188" y="147401"/>
                  <a:pt x="357188" y="112441"/>
                </a:cubicBezTo>
                <a:cubicBezTo>
                  <a:pt x="357188" y="77480"/>
                  <a:pt x="385763" y="49134"/>
                  <a:pt x="421005" y="49134"/>
                </a:cubicBezTo>
                <a:lnTo>
                  <a:pt x="426720" y="49134"/>
                </a:lnTo>
                <a:lnTo>
                  <a:pt x="426720" y="0"/>
                </a:lnTo>
                <a:lnTo>
                  <a:pt x="458153" y="0"/>
                </a:lnTo>
                <a:lnTo>
                  <a:pt x="458153" y="49134"/>
                </a:lnTo>
                <a:lnTo>
                  <a:pt x="513398" y="49134"/>
                </a:lnTo>
                <a:lnTo>
                  <a:pt x="513398" y="80315"/>
                </a:lnTo>
                <a:lnTo>
                  <a:pt x="420053" y="80315"/>
                </a:lnTo>
                <a:cubicBezTo>
                  <a:pt x="401955" y="80315"/>
                  <a:pt x="387668" y="94488"/>
                  <a:pt x="387668" y="112441"/>
                </a:cubicBezTo>
                <a:cubicBezTo>
                  <a:pt x="387668" y="130393"/>
                  <a:pt x="401955" y="144567"/>
                  <a:pt x="420053" y="144567"/>
                </a:cubicBezTo>
                <a:lnTo>
                  <a:pt x="463868" y="144567"/>
                </a:lnTo>
                <a:cubicBezTo>
                  <a:pt x="499110" y="144567"/>
                  <a:pt x="527685" y="172913"/>
                  <a:pt x="527685" y="207874"/>
                </a:cubicBezTo>
                <a:cubicBezTo>
                  <a:pt x="527685" y="242834"/>
                  <a:pt x="499110" y="271181"/>
                  <a:pt x="463868" y="271181"/>
                </a:cubicBezTo>
                <a:lnTo>
                  <a:pt x="458153" y="271181"/>
                </a:lnTo>
                <a:lnTo>
                  <a:pt x="458153" y="325984"/>
                </a:lnTo>
                <a:lnTo>
                  <a:pt x="426720" y="325984"/>
                </a:lnTo>
                <a:close/>
              </a:path>
            </a:pathLst>
          </a:custGeom>
          <a:solidFill>
            <a:srgbClr val="02A5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12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F5FAB53-0276-4848-B3B3-26CAD5414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E1AC94-17B0-4CFD-A75B-DD811342C2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Транспорт 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 логистика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11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CF85BA3-2B01-7849-9AB2-24F504F25A99}"/>
              </a:ext>
            </a:extLst>
          </p:cNvPr>
          <p:cNvSpPr/>
          <p:nvPr/>
        </p:nvSpPr>
        <p:spPr>
          <a:xfrm>
            <a:off x="778220" y="3209358"/>
            <a:ext cx="5165371" cy="19912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F866779C-EC00-7A4D-9C60-881996BA99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3" r="28669" b="-8333"/>
          <a:stretch/>
        </p:blipFill>
        <p:spPr>
          <a:xfrm>
            <a:off x="6659010" y="-1"/>
            <a:ext cx="5556250" cy="7429495"/>
          </a:xfrm>
          <a:custGeom>
            <a:avLst/>
            <a:gdLst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2471548 w 5859462"/>
              <a:gd name="connsiteY3" fmla="*/ 6858000 h 6858000"/>
              <a:gd name="connsiteX4" fmla="*/ 2268725 w 5859462"/>
              <a:gd name="connsiteY4" fmla="*/ 6726762 h 6858000"/>
              <a:gd name="connsiteX5" fmla="*/ 14190 w 5859462"/>
              <a:gd name="connsiteY5" fmla="*/ 2733255 h 6858000"/>
              <a:gd name="connsiteX6" fmla="*/ 4036 w 5859462"/>
              <a:gd name="connsiteY6" fmla="*/ 2486951 h 6858000"/>
              <a:gd name="connsiteX7" fmla="*/ 0 w 5859462"/>
              <a:gd name="connsiteY7" fmla="*/ 2261217 h 6858000"/>
              <a:gd name="connsiteX8" fmla="*/ 0 w 5859462"/>
              <a:gd name="connsiteY8" fmla="*/ 2256967 h 6858000"/>
              <a:gd name="connsiteX9" fmla="*/ 1876 w 5859462"/>
              <a:gd name="connsiteY9" fmla="*/ 2049822 h 6858000"/>
              <a:gd name="connsiteX10" fmla="*/ 510221 w 5859462"/>
              <a:gd name="connsiteY10" fmla="*/ 49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2471548 w 5859462"/>
              <a:gd name="connsiteY3" fmla="*/ 6858000 h 6858000"/>
              <a:gd name="connsiteX4" fmla="*/ 2268725 w 5859462"/>
              <a:gd name="connsiteY4" fmla="*/ 6726762 h 6858000"/>
              <a:gd name="connsiteX5" fmla="*/ 14190 w 5859462"/>
              <a:gd name="connsiteY5" fmla="*/ 2733255 h 6858000"/>
              <a:gd name="connsiteX6" fmla="*/ 4036 w 5859462"/>
              <a:gd name="connsiteY6" fmla="*/ 2486951 h 6858000"/>
              <a:gd name="connsiteX7" fmla="*/ 0 w 5859462"/>
              <a:gd name="connsiteY7" fmla="*/ 2261217 h 6858000"/>
              <a:gd name="connsiteX8" fmla="*/ 0 w 5859462"/>
              <a:gd name="connsiteY8" fmla="*/ 2256967 h 6858000"/>
              <a:gd name="connsiteX9" fmla="*/ 1876 w 5859462"/>
              <a:gd name="connsiteY9" fmla="*/ 2049822 h 6858000"/>
              <a:gd name="connsiteX10" fmla="*/ 343692 w 5859462"/>
              <a:gd name="connsiteY10" fmla="*/ 490 h 6858000"/>
              <a:gd name="connsiteX11" fmla="*/ 1773415 w 5859462"/>
              <a:gd name="connsiteY11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2471548 w 5859462"/>
              <a:gd name="connsiteY3" fmla="*/ 6858000 h 6858000"/>
              <a:gd name="connsiteX4" fmla="*/ 2268725 w 5859462"/>
              <a:gd name="connsiteY4" fmla="*/ 6726762 h 6858000"/>
              <a:gd name="connsiteX5" fmla="*/ 14190 w 5859462"/>
              <a:gd name="connsiteY5" fmla="*/ 2733255 h 6858000"/>
              <a:gd name="connsiteX6" fmla="*/ 4036 w 5859462"/>
              <a:gd name="connsiteY6" fmla="*/ 2486951 h 6858000"/>
              <a:gd name="connsiteX7" fmla="*/ 0 w 5859462"/>
              <a:gd name="connsiteY7" fmla="*/ 2261217 h 6858000"/>
              <a:gd name="connsiteX8" fmla="*/ 0 w 5859462"/>
              <a:gd name="connsiteY8" fmla="*/ 2256967 h 6858000"/>
              <a:gd name="connsiteX9" fmla="*/ 1876 w 5859462"/>
              <a:gd name="connsiteY9" fmla="*/ 2049822 h 6858000"/>
              <a:gd name="connsiteX10" fmla="*/ 343692 w 5859462"/>
              <a:gd name="connsiteY10" fmla="*/ 490 h 6858000"/>
              <a:gd name="connsiteX11" fmla="*/ 1773415 w 5859462"/>
              <a:gd name="connsiteY11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2471548 w 5859462"/>
              <a:gd name="connsiteY3" fmla="*/ 6858000 h 6858000"/>
              <a:gd name="connsiteX4" fmla="*/ 2268725 w 5859462"/>
              <a:gd name="connsiteY4" fmla="*/ 6726762 h 6858000"/>
              <a:gd name="connsiteX5" fmla="*/ 14190 w 5859462"/>
              <a:gd name="connsiteY5" fmla="*/ 2733255 h 6858000"/>
              <a:gd name="connsiteX6" fmla="*/ 4036 w 5859462"/>
              <a:gd name="connsiteY6" fmla="*/ 2486951 h 6858000"/>
              <a:gd name="connsiteX7" fmla="*/ 0 w 5859462"/>
              <a:gd name="connsiteY7" fmla="*/ 2261217 h 6858000"/>
              <a:gd name="connsiteX8" fmla="*/ 0 w 5859462"/>
              <a:gd name="connsiteY8" fmla="*/ 2256967 h 6858000"/>
              <a:gd name="connsiteX9" fmla="*/ 1876 w 5859462"/>
              <a:gd name="connsiteY9" fmla="*/ 2049822 h 6858000"/>
              <a:gd name="connsiteX10" fmla="*/ 343692 w 5859462"/>
              <a:gd name="connsiteY10" fmla="*/ 490 h 6858000"/>
              <a:gd name="connsiteX11" fmla="*/ 1773415 w 5859462"/>
              <a:gd name="connsiteY11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2471548 w 5859462"/>
              <a:gd name="connsiteY3" fmla="*/ 6858000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462" h="6858000">
                <a:moveTo>
                  <a:pt x="1773415" y="0"/>
                </a:moveTo>
                <a:lnTo>
                  <a:pt x="5859462" y="0"/>
                </a:lnTo>
                <a:lnTo>
                  <a:pt x="5859462" y="6858000"/>
                </a:lnTo>
                <a:lnTo>
                  <a:pt x="1872445" y="6852804"/>
                </a:lnTo>
                <a:cubicBezTo>
                  <a:pt x="245839" y="5178284"/>
                  <a:pt x="82260" y="3368683"/>
                  <a:pt x="14190" y="2733255"/>
                </a:cubicBezTo>
                <a:cubicBezTo>
                  <a:pt x="9776" y="2647748"/>
                  <a:pt x="6398" y="2565754"/>
                  <a:pt x="4036" y="2486951"/>
                </a:cubicBezTo>
                <a:cubicBezTo>
                  <a:pt x="2691" y="2411706"/>
                  <a:pt x="1345" y="2336462"/>
                  <a:pt x="0" y="2261217"/>
                </a:cubicBezTo>
                <a:lnTo>
                  <a:pt x="0" y="2256967"/>
                </a:lnTo>
                <a:cubicBezTo>
                  <a:pt x="625" y="2187919"/>
                  <a:pt x="1251" y="2118870"/>
                  <a:pt x="1876" y="2049822"/>
                </a:cubicBezTo>
                <a:cubicBezTo>
                  <a:pt x="22846" y="1174420"/>
                  <a:pt x="119731" y="827344"/>
                  <a:pt x="343692" y="490"/>
                </a:cubicBezTo>
                <a:lnTo>
                  <a:pt x="1773415" y="0"/>
                </a:lnTo>
                <a:close/>
              </a:path>
            </a:pathLst>
          </a:custGeom>
        </p:spPr>
      </p:pic>
      <p:sp>
        <p:nvSpPr>
          <p:cNvPr id="30" name="object 30"/>
          <p:cNvSpPr txBox="1"/>
          <p:nvPr/>
        </p:nvSpPr>
        <p:spPr>
          <a:xfrm>
            <a:off x="3865782" y="4354098"/>
            <a:ext cx="2231320" cy="7309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noProof="0" dirty="0">
                <a:solidFill>
                  <a:schemeClr val="accent1"/>
                </a:solidFill>
                <a:cs typeface="Arial" panose="020B0604020202020204" pitchFamily="34" charset="0"/>
              </a:rPr>
              <a:t>&gt;10</a:t>
            </a:r>
            <a:r>
              <a:rPr kumimoji="0" sz="16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0</a:t>
            </a:r>
            <a:r>
              <a:rPr kumimoji="0" sz="1600" b="1" u="none" strike="noStrike" kern="1200" cap="none" spc="-215" normalizeH="0" baseline="0" noProof="0" dirty="0">
                <a:ln>
                  <a:noFill/>
                </a:ln>
                <a:solidFill>
                  <a:srgbClr val="13A538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sz="160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ро</a:t>
            </a:r>
            <a:r>
              <a:rPr kumimoji="0" sz="1600" u="none" strike="noStrike" kern="1200" cap="none" spc="-45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с</a:t>
            </a:r>
            <a:r>
              <a:rPr kumimoji="0" sz="160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сийских</a:t>
            </a:r>
            <a:endParaRPr kumimoji="0" sz="16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accent1"/>
                </a:solidFill>
                <a:cs typeface="Arial" panose="020B0604020202020204" pitchFamily="34" charset="0"/>
              </a:rPr>
              <a:t>&gt;7</a:t>
            </a:r>
            <a:r>
              <a:rPr kumimoji="0" sz="16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0</a:t>
            </a:r>
            <a:r>
              <a:rPr kumimoji="0" sz="1600" b="1" u="none" strike="noStrike" kern="1200" cap="none" spc="-215" normalizeH="0" baseline="0" noProof="0" dirty="0">
                <a:ln>
                  <a:noFill/>
                </a:ln>
                <a:solidFill>
                  <a:srgbClr val="13A538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sz="160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азиа</a:t>
            </a:r>
            <a:r>
              <a:rPr kumimoji="0" sz="1600" u="none" strike="noStrike" kern="1200" cap="none" spc="-3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т</a:t>
            </a:r>
            <a:r>
              <a:rPr kumimoji="0" sz="160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ских</a:t>
            </a:r>
            <a:endParaRPr kumimoji="0" sz="16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&gt;</a:t>
            </a:r>
            <a:r>
              <a:rPr kumimoji="0" sz="16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30</a:t>
            </a:r>
            <a:r>
              <a:rPr kumimoji="0" sz="1600" b="1" u="none" strike="noStrike" kern="1200" cap="none" spc="-215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sz="160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open sour</a:t>
            </a:r>
            <a:r>
              <a:rPr kumimoji="0" sz="1600" u="none" strike="noStrike" kern="1200" cap="none" spc="-45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</a:t>
            </a:r>
            <a:r>
              <a:rPr kumimoji="0" sz="160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e</a:t>
            </a:r>
            <a:endParaRPr kumimoji="0" sz="16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454F4B0D-F811-BA4B-9D3B-53FC5077DF4B}"/>
              </a:ext>
            </a:extLst>
          </p:cNvPr>
          <p:cNvSpPr/>
          <p:nvPr/>
        </p:nvSpPr>
        <p:spPr>
          <a:xfrm>
            <a:off x="2716943" y="4338316"/>
            <a:ext cx="777111" cy="777111"/>
          </a:xfrm>
          <a:prstGeom prst="ellipse">
            <a:avLst/>
          </a:prstGeom>
          <a:solidFill>
            <a:srgbClr val="0AA3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57D17F2B-000F-A845-B092-D8CE6DA2CFCE}"/>
              </a:ext>
            </a:extLst>
          </p:cNvPr>
          <p:cNvSpPr/>
          <p:nvPr/>
        </p:nvSpPr>
        <p:spPr>
          <a:xfrm>
            <a:off x="2716943" y="3337950"/>
            <a:ext cx="777111" cy="777111"/>
          </a:xfrm>
          <a:prstGeom prst="ellipse">
            <a:avLst/>
          </a:prstGeom>
          <a:solidFill>
            <a:srgbClr val="0AA3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object 12">
            <a:extLst>
              <a:ext uri="{FF2B5EF4-FFF2-40B4-BE49-F238E27FC236}">
                <a16:creationId xmlns:a16="http://schemas.microsoft.com/office/drawing/2014/main" id="{5D5A77A0-D7A6-5D40-A112-0D5BD8FA7F07}"/>
              </a:ext>
            </a:extLst>
          </p:cNvPr>
          <p:cNvSpPr txBox="1"/>
          <p:nvPr/>
        </p:nvSpPr>
        <p:spPr>
          <a:xfrm>
            <a:off x="1291409" y="2371258"/>
            <a:ext cx="2232000" cy="369332"/>
          </a:xfrm>
          <a:prstGeom prst="rect">
            <a:avLst/>
          </a:prstGeom>
        </p:spPr>
        <p:txBody>
          <a:bodyPr vert="horz" wrap="square" lIns="108000" tIns="0" rIns="0" bIns="0" rtlCol="0" anchor="ctr">
            <a:spAutoFit/>
          </a:bodyPr>
          <a:lstStyle/>
          <a:p>
            <a:pPr marL="12700" marR="5080"/>
            <a:r>
              <a:rPr lang="ru-RU" sz="1200" dirty="0">
                <a:ea typeface="Open Sans" panose="020B0606030504020204" pitchFamily="34" charset="0"/>
                <a:cs typeface="Open Sans" panose="020B0606030504020204" pitchFamily="34" charset="0"/>
              </a:rPr>
              <a:t>лидеров рынка </a:t>
            </a:r>
            <a:br>
              <a:rPr lang="ru-RU" sz="12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200" dirty="0">
                <a:ea typeface="Open Sans" panose="020B0606030504020204" pitchFamily="34" charset="0"/>
                <a:cs typeface="Open Sans" panose="020B0606030504020204" pitchFamily="34" charset="0"/>
              </a:rPr>
              <a:t>ИТ-услуг России*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*</a:t>
            </a:r>
            <a:endParaRPr lang="ru-RU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3" name="object 18">
            <a:extLst>
              <a:ext uri="{FF2B5EF4-FFF2-40B4-BE49-F238E27FC236}">
                <a16:creationId xmlns:a16="http://schemas.microsoft.com/office/drawing/2014/main" id="{D8BF448F-F163-0D41-A574-F870726B82B6}"/>
              </a:ext>
            </a:extLst>
          </p:cNvPr>
          <p:cNvSpPr txBox="1"/>
          <p:nvPr/>
        </p:nvSpPr>
        <p:spPr>
          <a:xfrm>
            <a:off x="3706174" y="2236530"/>
            <a:ext cx="2340000" cy="646331"/>
          </a:xfrm>
          <a:prstGeom prst="rect">
            <a:avLst/>
          </a:prstGeom>
        </p:spPr>
        <p:txBody>
          <a:bodyPr vert="horz" wrap="square" lIns="108000" tIns="0" rIns="0" bIns="0" rtlCol="0" anchor="ctr">
            <a:noAutofit/>
          </a:bodyPr>
          <a:lstStyle/>
          <a:p>
            <a:pPr marL="12700" marR="5080"/>
            <a:r>
              <a:rPr lang="ru-RU" sz="1200" dirty="0">
                <a:ea typeface="Open Sans" panose="020B0606030504020204" pitchFamily="34" charset="0"/>
                <a:cs typeface="Open Sans" panose="020B0606030504020204" pitchFamily="34" charset="0"/>
              </a:rPr>
              <a:t>крупнейших ИТ-компаний России*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*</a:t>
            </a:r>
            <a:r>
              <a:rPr lang="ru-RU"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39EBC349-5D6E-574C-91EA-2A1CF0BF51C4}"/>
              </a:ext>
            </a:extLst>
          </p:cNvPr>
          <p:cNvGrpSpPr/>
          <p:nvPr/>
        </p:nvGrpSpPr>
        <p:grpSpPr>
          <a:xfrm>
            <a:off x="3181460" y="1165792"/>
            <a:ext cx="3019182" cy="956672"/>
            <a:chOff x="9126593" y="2784746"/>
            <a:chExt cx="3019182" cy="956672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9AF3302-7730-0B47-8AEB-416C6F90977B}"/>
                </a:ext>
              </a:extLst>
            </p:cNvPr>
            <p:cNvSpPr txBox="1"/>
            <p:nvPr/>
          </p:nvSpPr>
          <p:spPr>
            <a:xfrm>
              <a:off x="9126593" y="2784746"/>
              <a:ext cx="414409" cy="956672"/>
            </a:xfrm>
            <a:prstGeom prst="rect">
              <a:avLst/>
            </a:prstGeom>
            <a:noFill/>
          </p:spPr>
          <p:txBody>
            <a:bodyPr wrap="none" lIns="54610" tIns="54610" rIns="54610" bIns="54610" rtlCol="0" anchor="ctr">
              <a:spAutoFit/>
            </a:bodyPr>
            <a:lstStyle/>
            <a:p>
              <a:pPr algn="ctr">
                <a:lnSpc>
                  <a:spcPts val="3320"/>
                </a:lnSpc>
              </a:pPr>
              <a:r>
                <a:rPr lang="ru-RU" sz="1200" b="1" dirty="0">
                  <a:solidFill>
                    <a:srgbClr val="0AA35F"/>
                  </a:solidFill>
                  <a:ea typeface="Open Sans Semibold" panose="020B0606030504020204" pitchFamily="34" charset="0"/>
                  <a:cs typeface="Open Sans Semibold" panose="020B0606030504020204" pitchFamily="34" charset="0"/>
                </a:rPr>
                <a:t>топ </a:t>
              </a:r>
              <a:br>
                <a:rPr lang="ru-RU" sz="1200" b="1" dirty="0">
                  <a:solidFill>
                    <a:srgbClr val="0AA35F"/>
                  </a:solidFill>
                  <a:ea typeface="Open Sans Semibold" panose="020B0606030504020204" pitchFamily="34" charset="0"/>
                  <a:cs typeface="Open Sans Semibold" panose="020B0606030504020204" pitchFamily="34" charset="0"/>
                </a:rPr>
              </a:br>
              <a:r>
                <a:rPr lang="ru-RU" sz="3200" b="1" dirty="0">
                  <a:solidFill>
                    <a:srgbClr val="0AA35F"/>
                  </a:solidFill>
                  <a:ea typeface="Open Sans Semibold" panose="020B0606030504020204" pitchFamily="34" charset="0"/>
                  <a:cs typeface="Open Sans Semibold" panose="020B0606030504020204" pitchFamily="34" charset="0"/>
                </a:rPr>
                <a:t>5</a:t>
              </a:r>
            </a:p>
          </p:txBody>
        </p:sp>
        <p:sp>
          <p:nvSpPr>
            <p:cNvPr id="76" name="object 19">
              <a:extLst>
                <a:ext uri="{FF2B5EF4-FFF2-40B4-BE49-F238E27FC236}">
                  <a16:creationId xmlns:a16="http://schemas.microsoft.com/office/drawing/2014/main" id="{463FA8A0-7469-3347-991B-E2B86266229B}"/>
                </a:ext>
              </a:extLst>
            </p:cNvPr>
            <p:cNvSpPr txBox="1"/>
            <p:nvPr/>
          </p:nvSpPr>
          <p:spPr>
            <a:xfrm>
              <a:off x="9627601" y="3142458"/>
              <a:ext cx="2518174" cy="369332"/>
            </a:xfrm>
            <a:prstGeom prst="rect">
              <a:avLst/>
            </a:prstGeom>
          </p:spPr>
          <p:txBody>
            <a:bodyPr vert="horz" wrap="square" lIns="108000" tIns="0" rIns="0" bIns="0" rtlCol="0" anchor="ctr">
              <a:spAutoFit/>
            </a:bodyPr>
            <a:lstStyle/>
            <a:p>
              <a:pPr marL="12700" marR="5080"/>
              <a:r>
                <a:rPr lang="ru-RU" sz="1200" dirty="0">
                  <a:ea typeface="Open Sans" panose="020B0606030504020204" pitchFamily="34" charset="0"/>
                  <a:cs typeface="Open Sans" panose="020B0606030504020204" pitchFamily="34" charset="0"/>
                </a:rPr>
                <a:t>крупнейших консалтинговых компаний России*</a:t>
              </a:r>
              <a:r>
                <a:rPr lang="en-US" sz="1200" dirty="0">
                  <a:ea typeface="Open Sans" panose="020B0606030504020204" pitchFamily="34" charset="0"/>
                  <a:cs typeface="Open Sans" panose="020B0606030504020204" pitchFamily="34" charset="0"/>
                </a:rPr>
                <a:t>*</a:t>
              </a:r>
              <a:r>
                <a:rPr lang="ru-RU" sz="1200" dirty="0"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</a:p>
          </p:txBody>
        </p:sp>
      </p:grpSp>
      <p:sp>
        <p:nvSpPr>
          <p:cNvPr id="77" name="object 27">
            <a:extLst>
              <a:ext uri="{FF2B5EF4-FFF2-40B4-BE49-F238E27FC236}">
                <a16:creationId xmlns:a16="http://schemas.microsoft.com/office/drawing/2014/main" id="{92D5B889-2503-ED40-8ED4-9E287FD19526}"/>
              </a:ext>
            </a:extLst>
          </p:cNvPr>
          <p:cNvSpPr txBox="1"/>
          <p:nvPr/>
        </p:nvSpPr>
        <p:spPr>
          <a:xfrm>
            <a:off x="981011" y="3346703"/>
            <a:ext cx="1384033" cy="80021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r>
              <a:rPr sz="3600" b="1" dirty="0">
                <a:solidFill>
                  <a:srgbClr val="0AA35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&gt;2</a:t>
            </a:r>
            <a:r>
              <a:rPr lang="ru-RU" sz="3600" b="1" dirty="0">
                <a:solidFill>
                  <a:srgbClr val="0AA35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r>
              <a:rPr sz="3600" b="1" dirty="0">
                <a:solidFill>
                  <a:srgbClr val="0AA35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00</a:t>
            </a:r>
            <a:endParaRPr lang="ru-RU" sz="3600" b="1" dirty="0">
              <a:solidFill>
                <a:srgbClr val="0AA35F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600" b="0" dirty="0">
                <a:ea typeface="Open Sans" panose="020B0606030504020204" pitchFamily="34" charset="0"/>
                <a:cs typeface="Open Sans" panose="020B0606030504020204" pitchFamily="34" charset="0"/>
              </a:rPr>
              <a:t>проектов в год</a:t>
            </a:r>
            <a:endParaRPr lang="ru-RU" sz="16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0CFD708E-CD78-3449-A31D-4CBE455A4F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8253" y="3489259"/>
            <a:ext cx="432884" cy="432884"/>
          </a:xfrm>
          <a:prstGeom prst="rect">
            <a:avLst/>
          </a:prstGeom>
        </p:spPr>
      </p:pic>
      <p:sp>
        <p:nvSpPr>
          <p:cNvPr id="79" name="object 28">
            <a:extLst>
              <a:ext uri="{FF2B5EF4-FFF2-40B4-BE49-F238E27FC236}">
                <a16:creationId xmlns:a16="http://schemas.microsoft.com/office/drawing/2014/main" id="{F65C9BBB-8F31-844D-90AC-D65B0FD4D941}"/>
              </a:ext>
            </a:extLst>
          </p:cNvPr>
          <p:cNvSpPr txBox="1"/>
          <p:nvPr/>
        </p:nvSpPr>
        <p:spPr>
          <a:xfrm>
            <a:off x="1013012" y="4276349"/>
            <a:ext cx="1295226" cy="80021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r>
              <a:rPr lang="ru-RU" sz="3600" b="1" dirty="0">
                <a:solidFill>
                  <a:srgbClr val="0AA35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&gt;2000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ea typeface="Open Sans" panose="020B0606030504020204" pitchFamily="34" charset="0"/>
                <a:cs typeface="Open Sans" panose="020B0606030504020204" pitchFamily="34" charset="0"/>
              </a:rPr>
              <a:t>сотрудников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0C1FC5A0-AB38-A141-B11F-918A993D0C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490" y="4513394"/>
            <a:ext cx="486094" cy="384586"/>
          </a:xfrm>
          <a:prstGeom prst="rect">
            <a:avLst/>
          </a:prstGeom>
        </p:spPr>
      </p:pic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id="{F619AF9A-12B6-4245-93C8-7890F52E0868}"/>
              </a:ext>
            </a:extLst>
          </p:cNvPr>
          <p:cNvCxnSpPr/>
          <p:nvPr/>
        </p:nvCxnSpPr>
        <p:spPr>
          <a:xfrm>
            <a:off x="3668011" y="2256049"/>
            <a:ext cx="0" cy="576000"/>
          </a:xfrm>
          <a:prstGeom prst="line">
            <a:avLst/>
          </a:prstGeom>
          <a:ln w="19050">
            <a:solidFill>
              <a:srgbClr val="0AA3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id="{98FD9BEA-86DE-E04F-83D7-86A8F4819F35}"/>
              </a:ext>
            </a:extLst>
          </p:cNvPr>
          <p:cNvCxnSpPr/>
          <p:nvPr/>
        </p:nvCxnSpPr>
        <p:spPr>
          <a:xfrm>
            <a:off x="1251889" y="2231372"/>
            <a:ext cx="0" cy="576000"/>
          </a:xfrm>
          <a:prstGeom prst="line">
            <a:avLst/>
          </a:prstGeom>
          <a:ln w="19050">
            <a:solidFill>
              <a:srgbClr val="0AA3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>
            <a:extLst>
              <a:ext uri="{FF2B5EF4-FFF2-40B4-BE49-F238E27FC236}">
                <a16:creationId xmlns:a16="http://schemas.microsoft.com/office/drawing/2014/main" id="{B3057403-9D1B-1D41-9CEB-B08BCE68A829}"/>
              </a:ext>
            </a:extLst>
          </p:cNvPr>
          <p:cNvCxnSpPr>
            <a:cxnSpLocks/>
          </p:cNvCxnSpPr>
          <p:nvPr/>
        </p:nvCxnSpPr>
        <p:spPr>
          <a:xfrm>
            <a:off x="3663491" y="1406323"/>
            <a:ext cx="0" cy="576000"/>
          </a:xfrm>
          <a:prstGeom prst="line">
            <a:avLst/>
          </a:prstGeom>
          <a:ln w="19050">
            <a:solidFill>
              <a:srgbClr val="0AA3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object 27">
            <a:extLst>
              <a:ext uri="{FF2B5EF4-FFF2-40B4-BE49-F238E27FC236}">
                <a16:creationId xmlns:a16="http://schemas.microsoft.com/office/drawing/2014/main" id="{A42F2D57-B232-3843-B2F9-498DDDF98FA0}"/>
              </a:ext>
            </a:extLst>
          </p:cNvPr>
          <p:cNvSpPr txBox="1"/>
          <p:nvPr/>
        </p:nvSpPr>
        <p:spPr>
          <a:xfrm>
            <a:off x="3850096" y="3350089"/>
            <a:ext cx="1038746" cy="80021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r>
              <a:rPr lang="ru-RU" sz="3600" b="1" dirty="0">
                <a:solidFill>
                  <a:srgbClr val="0AA35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&gt;400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ea typeface="Open Sans" panose="020B0606030504020204" pitchFamily="34" charset="0"/>
                <a:cs typeface="Open Sans" panose="020B0606030504020204" pitchFamily="34" charset="0"/>
              </a:rPr>
              <a:t>партнеров</a:t>
            </a:r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F063A95D-56D3-2B40-B06C-E8BFF38D571F}"/>
              </a:ext>
            </a:extLst>
          </p:cNvPr>
          <p:cNvSpPr/>
          <p:nvPr/>
        </p:nvSpPr>
        <p:spPr>
          <a:xfrm>
            <a:off x="403412" y="6200775"/>
            <a:ext cx="1169894" cy="482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object 33"/>
          <p:cNvSpPr txBox="1"/>
          <p:nvPr/>
        </p:nvSpPr>
        <p:spPr>
          <a:xfrm>
            <a:off x="4194859" y="5523325"/>
            <a:ext cx="2724942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u="none" strike="noStrike" kern="1200" cap="none" spc="-6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С</a:t>
            </a:r>
            <a:r>
              <a:rPr kumimoji="0" sz="120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е</a:t>
            </a:r>
            <a:r>
              <a:rPr kumimoji="0" sz="1200" u="none" strike="noStrike" kern="1200" cap="none" spc="-4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р</a:t>
            </a:r>
            <a:r>
              <a:rPr kumimoji="0" sz="120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тификат кач</a:t>
            </a:r>
            <a:r>
              <a:rPr kumimoji="0" sz="1200" u="none" strike="noStrike" kern="1200" cap="none" spc="-2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е</a:t>
            </a:r>
            <a:r>
              <a:rPr kumimoji="0" sz="1200" u="none" strike="noStrike" kern="1200" cap="none" spc="-1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с</a:t>
            </a:r>
            <a:r>
              <a:rPr kumimoji="0" sz="120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тва</a:t>
            </a:r>
            <a:endParaRPr kumimoji="0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u="none" strike="noStrike" kern="1200" cap="none" spc="-65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Г</a:t>
            </a:r>
            <a:r>
              <a:rPr kumimoji="0" sz="120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ОСТ ISO 9001-2015,</a:t>
            </a:r>
            <a:r>
              <a:rPr kumimoji="0" sz="1200" u="none" strike="noStrike" kern="1200" cap="none" spc="-12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sz="120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си</a:t>
            </a:r>
            <a:r>
              <a:rPr kumimoji="0" sz="1200" u="none" strike="noStrike" kern="1200" cap="none" spc="-1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с</a:t>
            </a:r>
            <a:r>
              <a:rPr kumimoji="0" sz="1200" u="none" strike="noStrike" kern="1200" cap="none" spc="-4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т</a:t>
            </a:r>
            <a:r>
              <a:rPr kumimoji="0" sz="120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ема</a:t>
            </a:r>
            <a:endParaRPr kumimoji="0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кач</a:t>
            </a:r>
            <a:r>
              <a:rPr kumimoji="0" sz="1200" u="none" strike="noStrike" kern="1200" cap="none" spc="-2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е</a:t>
            </a:r>
            <a:r>
              <a:rPr kumimoji="0" sz="1200" u="none" strike="noStrike" kern="1200" cap="none" spc="-1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с</a:t>
            </a:r>
            <a:r>
              <a:rPr kumimoji="0" sz="120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тва дей</a:t>
            </a:r>
            <a:r>
              <a:rPr kumimoji="0" sz="1200" u="none" strike="noStrike" kern="1200" cap="none" spc="-1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с</a:t>
            </a:r>
            <a:r>
              <a:rPr kumimoji="0" sz="120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тв</a:t>
            </a:r>
            <a:r>
              <a:rPr kumimoji="0" sz="1200" u="none" strike="noStrike" kern="1200" cap="none" spc="-4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у</a:t>
            </a:r>
            <a:r>
              <a:rPr kumimoji="0" sz="1200" u="none" strike="noStrike" kern="1200" cap="none" spc="-3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е</a:t>
            </a:r>
            <a:r>
              <a:rPr kumimoji="0" sz="120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т </a:t>
            </a:r>
            <a:r>
              <a:rPr kumimoji="0" sz="1200" u="none" strike="noStrike" kern="1200" cap="none" spc="0" normalizeH="0" baseline="0" noProof="0" dirty="0" err="1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б</a:t>
            </a:r>
            <a:r>
              <a:rPr kumimoji="0" sz="1200" u="none" strike="noStrike" kern="1200" cap="none" spc="-45" normalizeH="0" baseline="0" noProof="0" dirty="0" err="1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о</a:t>
            </a:r>
            <a:r>
              <a:rPr kumimoji="0" sz="1200" u="none" strike="noStrike" kern="1200" cap="none" spc="0" normalizeH="0" baseline="0" noProof="0" dirty="0" err="1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л</a:t>
            </a:r>
            <a:r>
              <a:rPr kumimoji="0" sz="1200" u="none" strike="noStrike" kern="1200" cap="none" spc="-20" normalizeH="0" baseline="0" noProof="0" dirty="0" err="1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е</a:t>
            </a:r>
            <a:r>
              <a:rPr kumimoji="0" sz="1200" u="none" strike="noStrike" kern="1200" cap="none" spc="0" normalizeH="0" baseline="0" noProof="0" dirty="0" err="1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е</a:t>
            </a:r>
            <a:r>
              <a:rPr kumimoji="0" sz="120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20</a:t>
            </a:r>
            <a:r>
              <a:rPr kumimoji="0" sz="1200" u="none" strike="noStrike" kern="1200" cap="none" spc="5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sz="120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л</a:t>
            </a:r>
            <a:r>
              <a:rPr kumimoji="0" sz="1200" u="none" strike="noStrike" kern="1200" cap="none" spc="-3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ет</a:t>
            </a:r>
            <a:endParaRPr kumimoji="0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78220" y="5523325"/>
            <a:ext cx="3450867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646363"/>
              </a:buClr>
              <a:buSzPct val="136363"/>
              <a:tabLst>
                <a:tab pos="305435" algn="l"/>
              </a:tabLst>
              <a:defRPr/>
            </a:pPr>
            <a:r>
              <a:rPr kumimoji="0" lang="en-US" sz="1200" b="1" u="none" strike="noStrike" kern="1200" cap="none" spc="-55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9 </a:t>
            </a:r>
            <a:r>
              <a:rPr kumimoji="0" sz="1200" u="none" strike="noStrike" kern="1200" cap="none" spc="-55" normalizeH="0" baseline="0" noProof="0" dirty="0" err="1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Ц</a:t>
            </a:r>
            <a:r>
              <a:rPr kumimoji="0" sz="1200" u="none" strike="noStrike" kern="1200" cap="none" spc="0" normalizeH="0" baseline="0" noProof="0" dirty="0" err="1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ентров</a:t>
            </a:r>
            <a:r>
              <a:rPr kumimoji="0" sz="120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решений </a:t>
            </a:r>
            <a:r>
              <a:rPr kumimoji="0" sz="1200" u="none" strike="noStrike" kern="1200" cap="none" spc="0" normalizeH="0" baseline="0" noProof="0" dirty="0" err="1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и</a:t>
            </a:r>
            <a:r>
              <a:rPr kumimoji="0" sz="120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sz="1200" u="none" strike="noStrike" kern="1200" cap="none" spc="0" normalizeH="0" baseline="0" noProof="0" dirty="0" err="1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свыше</a:t>
            </a:r>
            <a:endParaRPr kumimoji="0" lang="ru-RU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12700"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646363"/>
              </a:buClr>
              <a:buSzPct val="136363"/>
              <a:tabLst>
                <a:tab pos="438150" algn="l"/>
              </a:tabLst>
              <a:defRPr/>
            </a:pPr>
            <a:r>
              <a:rPr kumimoji="0" lang="en-US" sz="1200" b="1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10</a:t>
            </a: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демон</a:t>
            </a:r>
            <a:r>
              <a:rPr kumimoji="0" lang="ru-RU" sz="1200" u="none" strike="noStrike" kern="1200" cap="none" spc="-1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с</a:t>
            </a: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трационных лабора</a:t>
            </a:r>
            <a:r>
              <a:rPr kumimoji="0" lang="ru-RU" sz="1200" u="none" strike="noStrike" kern="1200" cap="none" spc="-4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т</a:t>
            </a: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орий,</a:t>
            </a:r>
            <a:endParaRPr kumimoji="0" lang="ru-RU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1270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u="none" strike="noStrike" kern="1200" cap="none" spc="0" normalizeH="0" baseline="0" noProof="0" dirty="0" err="1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в</a:t>
            </a:r>
            <a:r>
              <a:rPr kumimoji="0" sz="120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sz="1200" u="none" strike="noStrike" kern="1200" cap="none" spc="-4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т</a:t>
            </a:r>
            <a:r>
              <a:rPr kumimoji="0" sz="120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ом чи</a:t>
            </a:r>
            <a:r>
              <a:rPr kumimoji="0" sz="1200" u="none" strike="noStrike" kern="1200" cap="none" spc="-3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с</a:t>
            </a:r>
            <a:r>
              <a:rPr kumimoji="0" sz="120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ле </a:t>
            </a:r>
            <a:r>
              <a:rPr kumimoji="0" sz="1200" u="none" strike="noStrike" kern="1200" cap="none" spc="-55" normalizeH="0" baseline="0" noProof="0" dirty="0" err="1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Ц</a:t>
            </a:r>
            <a:r>
              <a:rPr kumimoji="0" sz="1200" u="none" strike="noStrike" kern="1200" cap="none" spc="0" normalizeH="0" baseline="0" noProof="0" dirty="0" err="1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ентр</a:t>
            </a:r>
            <a:r>
              <a:rPr kumimoji="0" sz="120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200" u="none" strike="noStrike" kern="1200" cap="none" spc="0" normalizeH="0" baseline="0" noProof="0" dirty="0" err="1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иммерсивных</a:t>
            </a: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технологий</a:t>
            </a:r>
            <a:endParaRPr kumimoji="0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3F97B11-03D3-0346-A46D-F000A2582B56}"/>
              </a:ext>
            </a:extLst>
          </p:cNvPr>
          <p:cNvGrpSpPr/>
          <p:nvPr/>
        </p:nvGrpSpPr>
        <p:grpSpPr>
          <a:xfrm>
            <a:off x="817508" y="1171852"/>
            <a:ext cx="2705901" cy="956672"/>
            <a:chOff x="4002288" y="2725766"/>
            <a:chExt cx="2705901" cy="956672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F3D87B8-392B-6441-8849-8B72EDE13171}"/>
                </a:ext>
              </a:extLst>
            </p:cNvPr>
            <p:cNvSpPr txBox="1"/>
            <p:nvPr/>
          </p:nvSpPr>
          <p:spPr>
            <a:xfrm>
              <a:off x="4002288" y="2725766"/>
              <a:ext cx="366767" cy="956672"/>
            </a:xfrm>
            <a:prstGeom prst="rect">
              <a:avLst/>
            </a:prstGeom>
            <a:noFill/>
          </p:spPr>
          <p:txBody>
            <a:bodyPr wrap="none" lIns="54610" tIns="54610" rIns="54610" bIns="54610" rtlCol="0" anchor="ctr">
              <a:spAutoFit/>
            </a:bodyPr>
            <a:lstStyle/>
            <a:p>
              <a:pPr algn="ctr">
                <a:lnSpc>
                  <a:spcPts val="3320"/>
                </a:lnSpc>
              </a:pPr>
              <a:r>
                <a:rPr lang="ru-RU" sz="1200" b="1" dirty="0">
                  <a:solidFill>
                    <a:srgbClr val="0AA35F"/>
                  </a:solidFill>
                  <a:ea typeface="Open Sans Semibold" panose="020B0606030504020204" pitchFamily="34" charset="0"/>
                  <a:cs typeface="Open Sans Semibold" panose="020B0606030504020204" pitchFamily="34" charset="0"/>
                </a:rPr>
                <a:t>№ </a:t>
              </a:r>
              <a:r>
                <a:rPr lang="ru-RU" sz="1100" b="1" dirty="0">
                  <a:solidFill>
                    <a:srgbClr val="0AA35F"/>
                  </a:solidFill>
                  <a:ea typeface="Open Sans Semibold" panose="020B0606030504020204" pitchFamily="34" charset="0"/>
                  <a:cs typeface="Open Sans Semibold" panose="020B0606030504020204" pitchFamily="34" charset="0"/>
                </a:rPr>
                <a:t/>
              </a:r>
              <a:br>
                <a:rPr lang="ru-RU" sz="1100" b="1" dirty="0">
                  <a:solidFill>
                    <a:srgbClr val="0AA35F"/>
                  </a:solidFill>
                  <a:ea typeface="Open Sans Semibold" panose="020B0606030504020204" pitchFamily="34" charset="0"/>
                  <a:cs typeface="Open Sans Semibold" panose="020B0606030504020204" pitchFamily="34" charset="0"/>
                </a:rPr>
              </a:br>
              <a:r>
                <a:rPr lang="ru-RU" sz="3600" b="1" dirty="0">
                  <a:solidFill>
                    <a:srgbClr val="0AA35F"/>
                  </a:solidFill>
                  <a:ea typeface="Open Sans Semibold" panose="020B0606030504020204" pitchFamily="34" charset="0"/>
                  <a:cs typeface="Open Sans Semibold" panose="020B0606030504020204" pitchFamily="34" charset="0"/>
                </a:rPr>
                <a:t>1</a:t>
              </a:r>
            </a:p>
          </p:txBody>
        </p:sp>
        <p:sp>
          <p:nvSpPr>
            <p:cNvPr id="39" name="object 12">
              <a:extLst>
                <a:ext uri="{FF2B5EF4-FFF2-40B4-BE49-F238E27FC236}">
                  <a16:creationId xmlns:a16="http://schemas.microsoft.com/office/drawing/2014/main" id="{5D5A77A0-D7A6-5D40-A112-0D5BD8FA7F07}"/>
                </a:ext>
              </a:extLst>
            </p:cNvPr>
            <p:cNvSpPr txBox="1"/>
            <p:nvPr/>
          </p:nvSpPr>
          <p:spPr>
            <a:xfrm>
              <a:off x="4476189" y="3065309"/>
              <a:ext cx="2232000" cy="369332"/>
            </a:xfrm>
            <a:prstGeom prst="rect">
              <a:avLst/>
            </a:prstGeom>
          </p:spPr>
          <p:txBody>
            <a:bodyPr vert="horz" wrap="square" lIns="108000" tIns="0" rIns="0" bIns="0" rtlCol="0" anchor="ctr">
              <a:spAutoFit/>
            </a:bodyPr>
            <a:lstStyle/>
            <a:p>
              <a:pPr marL="12700" marR="5080"/>
              <a:r>
                <a:rPr lang="ru-RU" sz="1200" dirty="0">
                  <a:ea typeface="Open Sans" panose="020B0606030504020204" pitchFamily="34" charset="0"/>
                  <a:cs typeface="Open Sans" panose="020B0606030504020204" pitchFamily="34" charset="0"/>
                </a:rPr>
                <a:t>на рынке системной интеграции России*</a:t>
              </a:r>
            </a:p>
          </p:txBody>
        </p:sp>
      </p:grp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98FD9BEA-86DE-E04F-83D7-86A8F4819F35}"/>
              </a:ext>
            </a:extLst>
          </p:cNvPr>
          <p:cNvCxnSpPr>
            <a:cxnSpLocks/>
          </p:cNvCxnSpPr>
          <p:nvPr/>
        </p:nvCxnSpPr>
        <p:spPr>
          <a:xfrm>
            <a:off x="1251889" y="1406323"/>
            <a:ext cx="0" cy="576000"/>
          </a:xfrm>
          <a:prstGeom prst="line">
            <a:avLst/>
          </a:prstGeom>
          <a:ln w="19050">
            <a:solidFill>
              <a:srgbClr val="0AA3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669328" y="6423990"/>
            <a:ext cx="296934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  <a:buClr>
                <a:srgbClr val="00B050"/>
              </a:buClr>
              <a:buSzPct val="125000"/>
            </a:pPr>
            <a:r>
              <a:rPr lang="en-US" sz="1000" dirty="0">
                <a:ea typeface="Verdana" panose="020B0604030504040204" pitchFamily="34" charset="0"/>
                <a:cs typeface="Verdana" panose="020B0604030504040204" pitchFamily="34" charset="0"/>
              </a:rPr>
              <a:t>* </a:t>
            </a:r>
            <a:r>
              <a:rPr lang="ru-RU" sz="1000" dirty="0">
                <a:ea typeface="Verdana" panose="020B0604030504040204" pitchFamily="34" charset="0"/>
                <a:cs typeface="Verdana" panose="020B0604030504040204" pitchFamily="34" charset="0"/>
              </a:rPr>
              <a:t>IDC, 2019    </a:t>
            </a:r>
            <a:r>
              <a:rPr lang="en-US" sz="1000" dirty="0"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r>
              <a:rPr lang="ru-RU" sz="1000" dirty="0">
                <a:ea typeface="Verdana" panose="020B0604030504040204" pitchFamily="34" charset="0"/>
                <a:cs typeface="Verdana" panose="020B0604030504040204" pitchFamily="34" charset="0"/>
              </a:rPr>
              <a:t>* </a:t>
            </a:r>
            <a:r>
              <a:rPr lang="en-US" sz="1000" dirty="0">
                <a:ea typeface="Verdana" panose="020B0604030504040204" pitchFamily="34" charset="0"/>
                <a:cs typeface="Verdana" panose="020B0604030504040204" pitchFamily="34" charset="0"/>
              </a:rPr>
              <a:t>RAEX</a:t>
            </a:r>
            <a:r>
              <a:rPr lang="ru-RU" sz="1000" dirty="0">
                <a:ea typeface="Verdana" panose="020B0604030504040204" pitchFamily="34" charset="0"/>
                <a:cs typeface="Verdana" panose="020B0604030504040204" pitchFamily="34" charset="0"/>
              </a:rPr>
              <a:t>, 2020 </a:t>
            </a:r>
            <a:endParaRPr lang="en-US" sz="10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object 25"/>
          <p:cNvSpPr/>
          <p:nvPr/>
        </p:nvSpPr>
        <p:spPr>
          <a:xfrm>
            <a:off x="2794639" y="499335"/>
            <a:ext cx="1873462" cy="413974"/>
          </a:xfrm>
          <a:custGeom>
            <a:avLst/>
            <a:gdLst/>
            <a:ahLst/>
            <a:cxnLst/>
            <a:rect l="l" t="t" r="r" b="b"/>
            <a:pathLst>
              <a:path w="2353945" h="364489">
                <a:moveTo>
                  <a:pt x="0" y="0"/>
                </a:moveTo>
                <a:lnTo>
                  <a:pt x="0" y="364401"/>
                </a:lnTo>
                <a:lnTo>
                  <a:pt x="2353932" y="364401"/>
                </a:lnTo>
                <a:lnTo>
                  <a:pt x="235393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rce" panose="020B0502020203020203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object 26"/>
          <p:cNvSpPr txBox="1"/>
          <p:nvPr/>
        </p:nvSpPr>
        <p:spPr>
          <a:xfrm>
            <a:off x="4738812" y="598970"/>
            <a:ext cx="185858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spc="20" dirty="0">
                <a:solidFill>
                  <a:schemeClr val="accent1"/>
                </a:solidFill>
                <a:cs typeface="Arial" panose="020B0604020202020204" pitchFamily="34" charset="0"/>
              </a:rPr>
              <a:t>в</a:t>
            </a:r>
            <a:r>
              <a:rPr kumimoji="0" lang="ru-RU" sz="1600" u="none" strike="noStrike" kern="1200" cap="none" spc="2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ыручка</a:t>
            </a:r>
            <a:r>
              <a:rPr kumimoji="0" lang="ru-RU" sz="1600" u="none" strike="noStrike" kern="1200" cap="none" spc="2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за 2019</a:t>
            </a:r>
            <a:endParaRPr kumimoj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43" name="Рисунок 10">
            <a:extLst>
              <a:ext uri="{FF2B5EF4-FFF2-40B4-BE49-F238E27FC236}">
                <a16:creationId xmlns:a16="http://schemas.microsoft.com/office/drawing/2014/main" id="{62278E98-DD28-9043-8B38-EF6E39534166}"/>
              </a:ext>
            </a:extLst>
          </p:cNvPr>
          <p:cNvSpPr/>
          <p:nvPr/>
        </p:nvSpPr>
        <p:spPr>
          <a:xfrm>
            <a:off x="809043" y="487158"/>
            <a:ext cx="1564234" cy="403892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2C3BB058-0FD6-6C47-B718-473F4865151C}"/>
              </a:ext>
            </a:extLst>
          </p:cNvPr>
          <p:cNvSpPr/>
          <p:nvPr/>
        </p:nvSpPr>
        <p:spPr>
          <a:xfrm>
            <a:off x="2751776" y="498188"/>
            <a:ext cx="19129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135" lvl="0">
              <a:defRPr/>
            </a:pPr>
            <a:r>
              <a:rPr lang="ru-RU" sz="2000" b="1" dirty="0">
                <a:solidFill>
                  <a:srgbClr val="FFFFFF"/>
                </a:solidFill>
                <a:cs typeface="Arial" panose="020B0604020202020204" pitchFamily="34" charset="0"/>
              </a:rPr>
              <a:t>30,7</a:t>
            </a:r>
            <a:r>
              <a:rPr lang="ru-RU" sz="2000" b="1" spc="-18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ru-RU" sz="1600" b="1" spc="20" dirty="0">
                <a:solidFill>
                  <a:srgbClr val="FFFFFF"/>
                </a:solidFill>
                <a:cs typeface="Arial" panose="020B0604020202020204" pitchFamily="34" charset="0"/>
              </a:rPr>
              <a:t>млрд</a:t>
            </a:r>
            <a:r>
              <a:rPr lang="ru-RU" sz="1600" b="1" dirty="0">
                <a:solidFill>
                  <a:srgbClr val="FFFFFF"/>
                </a:solidFill>
                <a:cs typeface="Arial" panose="020B0604020202020204" pitchFamily="34" charset="0"/>
              </a:rPr>
              <a:t>. руб.</a:t>
            </a:r>
            <a:endParaRPr lang="ru-RU" sz="16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295779C-898A-3644-A26E-51AAE90084AC}"/>
              </a:ext>
            </a:extLst>
          </p:cNvPr>
          <p:cNvSpPr txBox="1"/>
          <p:nvPr/>
        </p:nvSpPr>
        <p:spPr>
          <a:xfrm>
            <a:off x="811418" y="1987040"/>
            <a:ext cx="371128" cy="956672"/>
          </a:xfrm>
          <a:prstGeom prst="rect">
            <a:avLst/>
          </a:prstGeom>
          <a:noFill/>
        </p:spPr>
        <p:txBody>
          <a:bodyPr wrap="none" lIns="54610" tIns="54610" rIns="54610" bIns="54610" rtlCol="0" anchor="ctr">
            <a:spAutoFit/>
          </a:bodyPr>
          <a:lstStyle/>
          <a:p>
            <a:pPr algn="ctr">
              <a:lnSpc>
                <a:spcPts val="3320"/>
              </a:lnSpc>
            </a:pPr>
            <a:r>
              <a:rPr lang="ru-RU" sz="1200" b="1" dirty="0">
                <a:solidFill>
                  <a:srgbClr val="0AA35F"/>
                </a:solidFill>
                <a:ea typeface="Open Sans Semibold" panose="020B0606030504020204" pitchFamily="34" charset="0"/>
                <a:cs typeface="Open Sans Semibold" panose="020B0606030504020204" pitchFamily="34" charset="0"/>
              </a:rPr>
              <a:t>топ</a:t>
            </a:r>
            <a:r>
              <a:rPr lang="ru-RU" sz="1100" b="1" dirty="0">
                <a:solidFill>
                  <a:srgbClr val="0AA35F"/>
                </a:solidFill>
                <a:ea typeface="Open Sans Semibold" panose="020B0606030504020204" pitchFamily="34" charset="0"/>
                <a:cs typeface="Open Sans Semibold" panose="020B0606030504020204" pitchFamily="34" charset="0"/>
              </a:rPr>
              <a:t/>
            </a:r>
            <a:br>
              <a:rPr lang="ru-RU" sz="1100" b="1" dirty="0">
                <a:solidFill>
                  <a:srgbClr val="0AA35F"/>
                </a:solidFill>
                <a:ea typeface="Open Sans Semibold" panose="020B0606030504020204" pitchFamily="34" charset="0"/>
                <a:cs typeface="Open Sans Semibold" panose="020B0606030504020204" pitchFamily="34" charset="0"/>
              </a:rPr>
            </a:br>
            <a:r>
              <a:rPr lang="ru-RU" sz="3600" b="1" dirty="0">
                <a:solidFill>
                  <a:srgbClr val="0AA35F"/>
                </a:solidFill>
                <a:ea typeface="Open Sans Semibold" panose="020B0606030504020204" pitchFamily="34" charset="0"/>
                <a:cs typeface="Open Sans Semibold" panose="020B0606030504020204" pitchFamily="34" charset="0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51A03E8-AE7A-B144-95AF-867F40ABC51D}"/>
              </a:ext>
            </a:extLst>
          </p:cNvPr>
          <p:cNvSpPr txBox="1"/>
          <p:nvPr/>
        </p:nvSpPr>
        <p:spPr>
          <a:xfrm>
            <a:off x="3209650" y="2005981"/>
            <a:ext cx="371128" cy="956672"/>
          </a:xfrm>
          <a:prstGeom prst="rect">
            <a:avLst/>
          </a:prstGeom>
          <a:noFill/>
        </p:spPr>
        <p:txBody>
          <a:bodyPr wrap="none" lIns="54610" tIns="54610" rIns="54610" bIns="54610" rtlCol="0" anchor="ctr">
            <a:spAutoFit/>
          </a:bodyPr>
          <a:lstStyle/>
          <a:p>
            <a:pPr algn="ctr">
              <a:lnSpc>
                <a:spcPts val="3320"/>
              </a:lnSpc>
            </a:pPr>
            <a:r>
              <a:rPr lang="ru-RU" sz="1200" b="1" dirty="0">
                <a:solidFill>
                  <a:srgbClr val="0AA35F"/>
                </a:solidFill>
                <a:ea typeface="Open Sans Semibold" panose="020B0606030504020204" pitchFamily="34" charset="0"/>
                <a:cs typeface="Open Sans Semibold" panose="020B0606030504020204" pitchFamily="34" charset="0"/>
              </a:rPr>
              <a:t>топ</a:t>
            </a:r>
            <a:r>
              <a:rPr lang="ru-RU" sz="1100" b="1" dirty="0">
                <a:solidFill>
                  <a:srgbClr val="0AA35F"/>
                </a:solidFill>
                <a:ea typeface="Open Sans Semibold" panose="020B0606030504020204" pitchFamily="34" charset="0"/>
                <a:cs typeface="Open Sans Semibold" panose="020B0606030504020204" pitchFamily="34" charset="0"/>
              </a:rPr>
              <a:t/>
            </a:r>
            <a:br>
              <a:rPr lang="ru-RU" sz="1100" b="1" dirty="0">
                <a:solidFill>
                  <a:srgbClr val="0AA35F"/>
                </a:solidFill>
                <a:ea typeface="Open Sans Semibold" panose="020B0606030504020204" pitchFamily="34" charset="0"/>
                <a:cs typeface="Open Sans Semibold" panose="020B0606030504020204" pitchFamily="34" charset="0"/>
              </a:rPr>
            </a:br>
            <a:r>
              <a:rPr lang="ru-RU" sz="3600" b="1" dirty="0">
                <a:solidFill>
                  <a:srgbClr val="0AA35F"/>
                </a:solidFill>
                <a:ea typeface="Open Sans Semibold" panose="020B0606030504020204" pitchFamily="34" charset="0"/>
                <a:cs typeface="Open Sans Semibold" panose="020B0606030504020204" pitchFamily="34" charset="0"/>
              </a:rPr>
              <a:t>5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670FAD2C-5DF3-5645-BE90-DA1E57648090}"/>
              </a:ext>
            </a:extLst>
          </p:cNvPr>
          <p:cNvCxnSpPr>
            <a:cxnSpLocks/>
          </p:cNvCxnSpPr>
          <p:nvPr/>
        </p:nvCxnSpPr>
        <p:spPr>
          <a:xfrm>
            <a:off x="778220" y="6381126"/>
            <a:ext cx="1938723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Номер слайда 36">
            <a:extLst>
              <a:ext uri="{FF2B5EF4-FFF2-40B4-BE49-F238E27FC236}">
                <a16:creationId xmlns:a16="http://schemas.microsoft.com/office/drawing/2014/main" id="{BCE5F9BA-2973-8947-8288-C353188EFD6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>
                <a:solidFill>
                  <a:schemeClr val="bg1"/>
                </a:solidFill>
              </a:rPr>
              <a:pPr/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9524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9238" y="449859"/>
            <a:ext cx="6276661" cy="196887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dirty="0" smtClean="0">
                <a:solidFill>
                  <a:srgbClr val="475D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КАТАСТРОФОУСТОЙЧИВАЯ СЕТЬ </a:t>
            </a:r>
            <a:r>
              <a:rPr lang="ru-RU" dirty="0">
                <a:solidFill>
                  <a:srgbClr val="475D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ПЕРЕДАЧИ ДАННЫХ И </a:t>
            </a:r>
            <a:r>
              <a:rPr lang="ru-RU" dirty="0" smtClean="0">
                <a:solidFill>
                  <a:srgbClr val="475D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</a:t>
            </a:r>
            <a:r>
              <a:rPr lang="ru-RU" dirty="0">
                <a:solidFill>
                  <a:srgbClr val="475D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rgbClr val="475DE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475D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КОРПОРАТИВНЫХ КОММУНИКАЦИЙ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289238" y="3325869"/>
            <a:ext cx="5476402" cy="2451415"/>
          </a:xfrm>
        </p:spPr>
        <p:txBody>
          <a:bodyPr>
            <a:no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Объединение 17 объектов заказчика в единую отказоустойчивую сеть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межсетевых экранов нового поколения NGFW (</a:t>
            </a:r>
            <a:r>
              <a:rPr lang="ru-RU" sz="1200" dirty="0" err="1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Next-Generation</a:t>
            </a:r>
            <a:r>
              <a:rPr lang="ru-RU" sz="1200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Firewall</a:t>
            </a:r>
            <a:r>
              <a:rPr lang="ru-RU" sz="1200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Построение системы корпоративной коммуникации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Развертывание </a:t>
            </a:r>
            <a:r>
              <a:rPr lang="ru-RU" sz="1200" dirty="0" err="1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</a:t>
            </a:r>
            <a:r>
              <a:rPr lang="ru-RU" sz="1200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200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ru-RU" sz="1200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1200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системы мониторинга работоспособности ИКТ-инфраструктуры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защиты бизнес-критичных приложений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Оптимизация эксплуатационных расходов на сеть передачи </a:t>
            </a:r>
            <a:r>
              <a:rPr lang="ru-RU" sz="1200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данных</a:t>
            </a:r>
            <a:endParaRPr lang="ru-RU" sz="1200" dirty="0">
              <a:solidFill>
                <a:srgbClr val="6867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2" r="22012"/>
          <a:stretch>
            <a:fillRect/>
          </a:stretch>
        </p:blipFill>
        <p:spPr>
          <a:xfrm flipH="1">
            <a:off x="6432550" y="-17463"/>
            <a:ext cx="5759450" cy="6862763"/>
          </a:xfrm>
        </p:spPr>
      </p:pic>
      <p:sp>
        <p:nvSpPr>
          <p:cNvPr id="12" name="TextBox 11"/>
          <p:cNvSpPr txBox="1"/>
          <p:nvPr/>
        </p:nvSpPr>
        <p:spPr>
          <a:xfrm>
            <a:off x="289238" y="2316052"/>
            <a:ext cx="5491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Заказчик: Оператор железнодорожных перевозок</a:t>
            </a:r>
            <a:endParaRPr lang="ru-RU" dirty="0">
              <a:solidFill>
                <a:srgbClr val="6867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20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238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24567" y="2178576"/>
            <a:ext cx="5887787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639"/>
              </a:buClr>
              <a:buSzPct val="122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Создание проводной сети передачи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данных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68676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639"/>
              </a:buClr>
              <a:buSzPct val="122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Оптимизация трафика почти на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DB04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B04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станциях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DB04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639"/>
              </a:buClr>
              <a:buSzPct val="122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Снижение загрузки каналов связи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DB04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B04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69 %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DB04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639"/>
              </a:buClr>
              <a:buSzPct val="122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Ускорение работы бизнес-приложений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DB04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 3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B04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DB04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639"/>
              </a:buClr>
              <a:buSzPct val="122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Внедрение системы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IP-телефонии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68676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639"/>
              </a:buClr>
              <a:buSzPct val="122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Внедрение автоматизированной системы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мониторинга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68676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639"/>
              </a:buClr>
              <a:buSzPct val="122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Обеспечение технической поддержки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DB04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 режиме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B04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24/7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DB04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639"/>
              </a:buClr>
              <a:buSzPct val="122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Создание ситуационного центра, позволяющего централизованно управлять процессом обслуживания пассажиров, превентивно определять условия влекущие за собой инциденты и координировать разрешения уже выявленных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инцидентов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68676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97113" y="520130"/>
            <a:ext cx="6142696" cy="553998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475D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СЕТИ ПЕРЕДАЧИ ДАННЫХ</a:t>
            </a:r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" r="2999"/>
          <a:stretch>
            <a:fillRect/>
          </a:stretch>
        </p:blipFill>
        <p:spPr/>
      </p:pic>
      <p:sp>
        <p:nvSpPr>
          <p:cNvPr id="13" name="TextBox 12"/>
          <p:cNvSpPr txBox="1"/>
          <p:nvPr/>
        </p:nvSpPr>
        <p:spPr>
          <a:xfrm>
            <a:off x="297113" y="1695314"/>
            <a:ext cx="5003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Заказчик: Оператор пассажирских перевозок</a:t>
            </a:r>
            <a:endParaRPr lang="ru-RU" dirty="0">
              <a:solidFill>
                <a:srgbClr val="6867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21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031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8" r="30508"/>
          <a:stretch>
            <a:fillRect/>
          </a:stretch>
        </p:blipFill>
        <p:spPr>
          <a:xfrm flipH="1">
            <a:off x="8628063" y="12700"/>
            <a:ext cx="3563937" cy="6856413"/>
          </a:xfr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DE0ECD5-2DCF-49E7-96B1-FEDF72E3D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22</a:t>
            </a:fld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D5BE7DCE-4824-4D60-8707-9582CAAC58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371" y="1247261"/>
            <a:ext cx="8250692" cy="491149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1600" kern="1200" dirty="0" smtClean="0">
                <a:solidFill>
                  <a:srgbClr val="6867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Заказчик: Администрация </a:t>
            </a:r>
            <a:r>
              <a:rPr lang="ru-RU" sz="1600" kern="1200" dirty="0">
                <a:solidFill>
                  <a:srgbClr val="6867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Сахалинской </a:t>
            </a:r>
            <a:r>
              <a:rPr lang="ru-RU" sz="1600" kern="1200" dirty="0" smtClean="0">
                <a:solidFill>
                  <a:srgbClr val="6867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области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1600" b="1" kern="1200" dirty="0" smtClean="0">
                <a:solidFill>
                  <a:srgbClr val="6867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</a:t>
            </a:r>
            <a:r>
              <a:rPr lang="ru-RU" sz="1600" b="1" kern="1200" dirty="0">
                <a:solidFill>
                  <a:srgbClr val="6867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безопасности на объектах транспортной инфраструктуры, упрощение поимки преступников из баз розыска для сотрудников МВД и ФСБ</a:t>
            </a:r>
            <a:endParaRPr lang="en-US" sz="1600" b="1" kern="1200" dirty="0">
              <a:solidFill>
                <a:srgbClr val="68676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rgbClr val="6867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Система интеллектуального видеонаблюдения на ключевых объектах Сахалинской транспортной инфраструктуры — при обнаружении разыскиваемого человека сотрудники правоохранительных органов получают уведомления на автоматизированные рабочие места. 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rgbClr val="6867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Самая точная в </a:t>
            </a:r>
            <a:r>
              <a:rPr lang="ru-RU" sz="1200" kern="1200" smtClean="0">
                <a:solidFill>
                  <a:srgbClr val="6867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мире система </a:t>
            </a:r>
            <a:r>
              <a:rPr lang="ru-RU" sz="1200" kern="1200" dirty="0" smtClean="0">
                <a:solidFill>
                  <a:srgbClr val="6867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распознавания лиц — успешное детектирование в 98% </a:t>
            </a:r>
            <a:r>
              <a:rPr lang="ru-RU" sz="1200" kern="1200" smtClean="0">
                <a:solidFill>
                  <a:srgbClr val="6867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случаев </a:t>
            </a:r>
            <a:br>
              <a:rPr lang="ru-RU" sz="1200" kern="1200" smtClean="0">
                <a:solidFill>
                  <a:srgbClr val="6867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1200" kern="1200" smtClean="0">
                <a:solidFill>
                  <a:srgbClr val="6867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</a:t>
            </a:r>
            <a:r>
              <a:rPr lang="ru-RU" sz="1200" kern="1200" dirty="0" smtClean="0">
                <a:solidFill>
                  <a:srgbClr val="6867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идентификации в 89% (при стремлении рынка к 85% и 80% соответственно)</a:t>
            </a:r>
            <a:endParaRPr lang="en-US" sz="1200" kern="1200" dirty="0" smtClean="0">
              <a:solidFill>
                <a:srgbClr val="68676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400" kern="1200" dirty="0" smtClean="0">
              <a:solidFill>
                <a:srgbClr val="68676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1600" b="1" kern="1200" dirty="0">
                <a:solidFill>
                  <a:srgbClr val="6867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Инженерная инфраструктура здания международного аэропорта, г. Сочи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rgbClr val="6867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Обеспечение пропускной способности до 3800 человек в час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rgbClr val="6867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Аэровокзальный комплекс (более 60 000 м</a:t>
            </a:r>
            <a:r>
              <a:rPr lang="ru-RU" sz="1200" kern="1200" baseline="30000" dirty="0" smtClean="0">
                <a:solidFill>
                  <a:srgbClr val="6867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lang="ru-RU" sz="1200" kern="1200" dirty="0" smtClean="0">
                <a:solidFill>
                  <a:srgbClr val="6867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оборудован 12 инженерными системами — безопасность сотрудников и пассажиров, контроля и предотвращения нештатных ситуаций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rgbClr val="6867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Интегрированные системы для управления пассажиропотоком в условиях повышенной нагрузки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rgbClr val="6867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Собственный центр обработки данных</a:t>
            </a:r>
          </a:p>
        </p:txBody>
      </p:sp>
      <p:sp>
        <p:nvSpPr>
          <p:cNvPr id="13" name="Заголовок 3">
            <a:extLst>
              <a:ext uri="{FF2B5EF4-FFF2-40B4-BE49-F238E27FC236}">
                <a16:creationId xmlns:a16="http://schemas.microsoft.com/office/drawing/2014/main" id="{3A7327A7-2F85-45F2-B787-3BA73A27F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729" y="517490"/>
            <a:ext cx="7289610" cy="55399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475D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БЕЗОПАСНОСТЬ НА ТРАНСПОРТЕ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954" y="6158753"/>
            <a:ext cx="1054609" cy="54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F5FAB53-0276-4848-B3B3-26CAD5414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23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E1AC94-17B0-4CFD-A75B-DD811342C2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Спорт и культура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96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6448425" y="-4763"/>
            <a:ext cx="5761038" cy="6862763"/>
          </a:xfr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9EEAC68C-94DE-4CBA-9320-34B91931B5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8729" y="1901593"/>
            <a:ext cx="5542590" cy="3991207"/>
          </a:xfrm>
        </p:spPr>
        <p:txBody>
          <a:bodyPr>
            <a:normAutofit/>
          </a:bodyPr>
          <a:lstStyle/>
          <a:p>
            <a:r>
              <a:rPr lang="ru-RU" sz="1200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комплекса </a:t>
            </a:r>
            <a:r>
              <a:rPr lang="ru-RU" sz="1200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1200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31 000 м</a:t>
            </a:r>
            <a:r>
              <a:rPr lang="ru-RU" sz="1200" baseline="30000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ru-RU" sz="1200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Вместимость стадиона на период ЧМ по футболу 2018 </a:t>
            </a:r>
            <a:r>
              <a:rPr lang="ru-RU" sz="1200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35 </a:t>
            </a:r>
            <a:r>
              <a:rPr lang="ru-RU" sz="1200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696 зрителей</a:t>
            </a:r>
          </a:p>
          <a:p>
            <a:endParaRPr lang="ru-RU" sz="1600" dirty="0" smtClean="0">
              <a:solidFill>
                <a:srgbClr val="6867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r>
              <a:rPr lang="ru-RU" sz="1600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инженерных </a:t>
            </a:r>
            <a:r>
              <a:rPr lang="ru-RU" sz="1600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систем, </a:t>
            </a:r>
            <a:r>
              <a:rPr lang="ru-RU" sz="1600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том числе: билетно-пропускная система, система мониторинга </a:t>
            </a:r>
            <a:r>
              <a:rPr lang="ru-RU" sz="1600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00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управления инженерными системами  здания, система мониторинга деформационного  состояния несущих конструкций, системы связи и передачи данных для ФСО, МВД и ФСБ, система радиосвязи </a:t>
            </a:r>
            <a:r>
              <a:rPr lang="ru-RU" sz="1600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600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МВД, временные павильоны досмотра </a:t>
            </a:r>
            <a:r>
              <a:rPr lang="ru-RU" sz="1600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00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технологические решения направленные </a:t>
            </a:r>
            <a:r>
              <a:rPr lang="ru-RU" sz="1600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600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противодействие террористическим угрозам (</a:t>
            </a:r>
            <a:r>
              <a:rPr lang="ru-RU" sz="1600" dirty="0" err="1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полноростовые</a:t>
            </a:r>
            <a:r>
              <a:rPr lang="ru-RU" sz="1600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турникеты, </a:t>
            </a:r>
            <a:r>
              <a:rPr lang="ru-RU" sz="1600" dirty="0" err="1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металлодетекторы</a:t>
            </a:r>
            <a:r>
              <a:rPr lang="ru-RU" sz="1600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детекторы обнаружения взрывчатых веществ</a:t>
            </a:r>
            <a:r>
              <a:rPr lang="ru-RU" sz="1600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1600" dirty="0">
              <a:solidFill>
                <a:srgbClr val="6867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337C9A2-C049-4CFA-8BB2-AB02A97D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475D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СТАДИОНЫ ДЛЯ ЧМ 2018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B6ABFC7-06E8-4D29-B32D-E6B0356AA0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9272" y="1262007"/>
            <a:ext cx="5966788" cy="428248"/>
          </a:xfrm>
        </p:spPr>
        <p:txBody>
          <a:bodyPr/>
          <a:lstStyle/>
          <a:p>
            <a:r>
              <a:rPr lang="ru-RU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ЕКАТЕРИНБУРГ </a:t>
            </a:r>
            <a:r>
              <a:rPr lang="ru-RU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АРЕНА»</a:t>
            </a:r>
            <a:endParaRPr lang="ru-RU" dirty="0">
              <a:solidFill>
                <a:srgbClr val="6867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489DA3-54A4-4CEA-96D2-DFCE67C134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24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55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6448425" y="-4763"/>
            <a:ext cx="5761038" cy="6862763"/>
          </a:xfr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489DA3-54A4-4CEA-96D2-DFCE67C134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25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9EEAC68C-94DE-4CBA-9320-34B91931B5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9272" y="2532781"/>
            <a:ext cx="5542590" cy="3507534"/>
          </a:xfrm>
        </p:spPr>
        <p:txBody>
          <a:bodyPr/>
          <a:lstStyle/>
          <a:p>
            <a:r>
              <a:rPr lang="ru-RU" sz="1200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комплекса – 153 200 м</a:t>
            </a:r>
            <a:r>
              <a:rPr lang="ru-RU" sz="1200" baseline="30000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ru-RU" sz="1200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Вместимость стадиона на период ЧМ по футболу 2018 — 45 000 зрителей</a:t>
            </a:r>
          </a:p>
          <a:p>
            <a:endParaRPr lang="ru-RU" sz="1600" dirty="0" smtClean="0">
              <a:solidFill>
                <a:srgbClr val="6867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Выполнен </a:t>
            </a:r>
            <a:r>
              <a:rPr lang="ru-RU" sz="1600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монтаж системы </a:t>
            </a:r>
            <a:r>
              <a:rPr lang="ru-RU" sz="1600" dirty="0" err="1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периметрального</a:t>
            </a:r>
            <a:r>
              <a:rPr lang="ru-RU" sz="1600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наблюдения, установлено 56 купольных PTZ-камер </a:t>
            </a:r>
            <a:r>
              <a:rPr lang="ru-RU" sz="1600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00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фиксированных </a:t>
            </a:r>
            <a:r>
              <a:rPr lang="ru-RU" sz="1600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камер.</a:t>
            </a:r>
            <a:endParaRPr lang="ru-RU" sz="1600" dirty="0">
              <a:solidFill>
                <a:srgbClr val="6867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 пульт </a:t>
            </a:r>
            <a:r>
              <a:rPr lang="ru-RU" sz="1600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видеонаблюдения.</a:t>
            </a:r>
            <a:endParaRPr lang="ru-RU" sz="1600" dirty="0">
              <a:solidFill>
                <a:srgbClr val="6867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Заголовок 3">
            <a:extLst>
              <a:ext uri="{FF2B5EF4-FFF2-40B4-BE49-F238E27FC236}">
                <a16:creationId xmlns:a16="http://schemas.microsoft.com/office/drawing/2014/main" id="{F337C9A2-C049-4CFA-8BB2-AB02A97D9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729" y="517490"/>
            <a:ext cx="6142696" cy="55399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475D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СТАДИОНЫ ДЛЯ ЧМ 2018</a:t>
            </a:r>
          </a:p>
        </p:txBody>
      </p:sp>
      <p:sp>
        <p:nvSpPr>
          <p:cNvPr id="18" name="Текст 5">
            <a:extLst>
              <a:ext uri="{FF2B5EF4-FFF2-40B4-BE49-F238E27FC236}">
                <a16:creationId xmlns:a16="http://schemas.microsoft.com/office/drawing/2014/main" id="{5B6ABFC7-06E8-4D29-B32D-E6B0356AA0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9272" y="1262007"/>
            <a:ext cx="5966788" cy="1059162"/>
          </a:xfrm>
        </p:spPr>
        <p:txBody>
          <a:bodyPr/>
          <a:lstStyle/>
          <a:p>
            <a:r>
              <a:rPr lang="ru-RU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САМАРА АРЕНА»</a:t>
            </a:r>
          </a:p>
        </p:txBody>
      </p:sp>
    </p:spTree>
    <p:extLst>
      <p:ext uri="{BB962C8B-B14F-4D97-AF65-F5344CB8AC3E}">
        <p14:creationId xmlns:p14="http://schemas.microsoft.com/office/powerpoint/2010/main" val="353683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4544EE7-6F6D-445F-B56B-E70286F9D4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26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6AF051E-CB36-4913-AE64-D628EA15A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475D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ЦИФРОВОЙ МУЗЕЙ 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71FD57CA-B2DD-4F0E-9909-EB0F5B9D3E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3281" y="1323730"/>
            <a:ext cx="9833462" cy="1744188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Заказчик: Государственный </a:t>
            </a:r>
            <a:r>
              <a:rPr lang="ru-RU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Эрмитаж</a:t>
            </a:r>
          </a:p>
          <a:p>
            <a:r>
              <a:rPr lang="ru-RU" sz="1600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виртуального музейного зала</a:t>
            </a:r>
          </a:p>
          <a:p>
            <a:r>
              <a:rPr lang="ru-RU" sz="1600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КРОК визуализировал в виртуальной реальности интерьер музейного зала «</a:t>
            </a:r>
            <a:r>
              <a:rPr lang="ru-RU" sz="1600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Юпитер» </a:t>
            </a:r>
            <a:br>
              <a:rPr lang="ru-RU" sz="1600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00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высокоточные копии представленных в этом зале 46 предметов античного искусства и </a:t>
            </a:r>
            <a:r>
              <a:rPr lang="ru-RU" sz="1600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интерьера. Посетители </a:t>
            </a:r>
            <a:r>
              <a:rPr lang="ru-RU" sz="1600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могут «посетить» виртуальный зал музея с </a:t>
            </a:r>
            <a:r>
              <a:rPr lang="ru-RU" sz="1600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помощью специальных </a:t>
            </a:r>
            <a:r>
              <a:rPr lang="ru-RU" sz="1600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VR-очков </a:t>
            </a:r>
            <a:r>
              <a:rPr lang="ru-RU" sz="1600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1600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перемещаться по залу музея, при помощи джойстика приближаться </a:t>
            </a:r>
            <a:r>
              <a:rPr lang="ru-RU" sz="1600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любому </a:t>
            </a:r>
            <a:r>
              <a:rPr lang="ru-RU" sz="1600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произведению искусства, прослушивать информацию об экспонатах</a:t>
            </a:r>
          </a:p>
        </p:txBody>
      </p:sp>
      <p:sp>
        <p:nvSpPr>
          <p:cNvPr id="8" name="Рисунок 10">
            <a:extLst>
              <a:ext uri="{FF2B5EF4-FFF2-40B4-BE49-F238E27FC236}">
                <a16:creationId xmlns:a16="http://schemas.microsoft.com/office/drawing/2014/main" id="{B2A2AD13-87FC-4ED5-B189-563E3DFE4116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2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F5FAB53-0276-4848-B3B3-26CAD5414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27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E1AC94-17B0-4CFD-A75B-DD811342C2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Нефтегазовый сектор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73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>
                <a:solidFill>
                  <a:srgbClr val="475D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en-US" dirty="0">
                <a:solidFill>
                  <a:srgbClr val="475D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LAKE</a:t>
            </a:r>
            <a:endParaRPr lang="ru-RU" dirty="0">
              <a:solidFill>
                <a:srgbClr val="475D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3" b="7263"/>
          <a:stretch>
            <a:fillRect/>
          </a:stretch>
        </p:blipFill>
        <p:spPr/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15376" y="2010391"/>
            <a:ext cx="5762520" cy="116998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КРОК создал хранилище </a:t>
            </a:r>
            <a:r>
              <a:rPr lang="ru-RU" sz="1600" dirty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сырой структурированной </a:t>
            </a:r>
            <a:r>
              <a:rPr lang="ru-RU" sz="1600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rgbClr val="68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неструктурированной информации, сохраняющей данные в том виде, в каком они пришли, с целью максимально быстрого подключения новых источников.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376" y="1012642"/>
            <a:ext cx="996508" cy="99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255907" y="1305827"/>
            <a:ext cx="46514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Заказчик: Крупное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нефтегазовое предприятие </a:t>
            </a:r>
          </a:p>
        </p:txBody>
      </p:sp>
      <p:sp>
        <p:nvSpPr>
          <p:cNvPr id="7" name="object 3"/>
          <p:cNvSpPr txBox="1"/>
          <p:nvPr/>
        </p:nvSpPr>
        <p:spPr>
          <a:xfrm>
            <a:off x="320877" y="3093014"/>
            <a:ext cx="2951698" cy="200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61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Основные функции системы: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srgbClr val="68676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8"/>
          <p:cNvSpPr txBox="1"/>
          <p:nvPr/>
        </p:nvSpPr>
        <p:spPr>
          <a:xfrm>
            <a:off x="2240837" y="5288037"/>
            <a:ext cx="4542049" cy="10266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61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DB04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Бизнес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B04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DB04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эффект</a:t>
            </a:r>
            <a:r>
              <a:rPr kumimoji="0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B04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rgbClr val="0DB04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19" marR="7047" lvl="0" indent="0" algn="l" defTabSz="914400" rtl="0" eaLnBrk="1" fontAlgn="auto" latinLnBrk="0" hangingPunct="1">
              <a:lnSpc>
                <a:spcPct val="11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Выявление</a:t>
            </a:r>
            <a:r>
              <a:rPr kumimoji="0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 сис</a:t>
            </a:r>
            <a:r>
              <a:rPr kumimoji="0" sz="1200" b="0" i="0" u="none" strike="noStrike" kern="1200" cap="none" spc="-21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ематизации </a:t>
            </a:r>
            <a:r>
              <a:rPr kumimoji="0" sz="1200" b="0" i="0" u="none" strike="noStrike" kern="1200" cap="none" spc="-21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тклонений фактических показа</a:t>
            </a:r>
            <a:r>
              <a:rPr kumimoji="0" sz="1200" b="0" i="0" u="none" strike="noStrike" kern="1200" cap="none" spc="-21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елей параметров режимов и качества </a:t>
            </a:r>
            <a:r>
              <a:rPr kumimoji="0" sz="1200" b="0" i="0" u="none" strike="noStrike" kern="1200" cap="none" spc="-21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 норм </a:t>
            </a:r>
            <a:r>
              <a:rPr kumimoji="0" sz="1200" b="0" i="0" u="none" strike="noStrike" kern="1200" cap="none" spc="-21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ехнологических ре</a:t>
            </a:r>
            <a:r>
              <a:rPr kumimoji="0" sz="1200" b="0" i="0" u="none" strike="noStrike" kern="1200" cap="none" spc="-49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ламен</a:t>
            </a:r>
            <a:r>
              <a:rPr kumimoji="0" sz="1200" b="0" i="0" u="none" strike="noStrike" kern="1200" cap="none" spc="-21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ов в целях повышения оперативности принятия управленческих решений</a:t>
            </a:r>
          </a:p>
        </p:txBody>
      </p:sp>
      <p:sp>
        <p:nvSpPr>
          <p:cNvPr id="11" name="object 8"/>
          <p:cNvSpPr txBox="1"/>
          <p:nvPr/>
        </p:nvSpPr>
        <p:spPr>
          <a:xfrm>
            <a:off x="315376" y="3338711"/>
            <a:ext cx="5762520" cy="13631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5471" marR="7047" lvl="0" indent="-237853" algn="l" defTabSz="914400" rtl="0" eaLnBrk="1" fontAlgn="auto" latinLnBrk="0" hangingPunct="1">
              <a:lnSpc>
                <a:spcPct val="113700"/>
              </a:lnSpc>
              <a:spcBef>
                <a:spcPts val="0"/>
              </a:spcBef>
              <a:spcAft>
                <a:spcPts val="832"/>
              </a:spcAft>
              <a:buClr>
                <a:srgbClr val="72BF44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Получение данных в режиме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near real-time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из системы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Pi Systems (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показания датчиков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системы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Lims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данные лабораторных анализов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68676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5471" marR="7047" lvl="0" indent="-237853" algn="l" defTabSz="914400" rtl="0" eaLnBrk="1" fontAlgn="auto" latinLnBrk="0" hangingPunct="1">
              <a:lnSpc>
                <a:spcPct val="113700"/>
              </a:lnSpc>
              <a:spcBef>
                <a:spcPts val="0"/>
              </a:spcBef>
              <a:spcAft>
                <a:spcPts val="832"/>
              </a:spcAft>
              <a:buClr>
                <a:srgbClr val="72BF44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Создание озера данных для хранения полученных показателей в целях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их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последующего анализа</a:t>
            </a:r>
          </a:p>
          <a:p>
            <a:pPr marL="255471" marR="7047" lvl="0" indent="-237853" algn="l" defTabSz="914400" rtl="0" eaLnBrk="1" fontAlgn="auto" latinLnBrk="0" hangingPunct="1">
              <a:lnSpc>
                <a:spcPct val="113700"/>
              </a:lnSpc>
              <a:spcBef>
                <a:spcPts val="0"/>
              </a:spcBef>
              <a:spcAft>
                <a:spcPts val="832"/>
              </a:spcAft>
              <a:buClr>
                <a:srgbClr val="72BF44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Функционал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выполнения расчетов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отклонений от нормативных показателей, расчет статистики отклонений за определенный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период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68676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Номер слайда 2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28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82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475D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 </a:t>
            </a:r>
            <a:r>
              <a:rPr lang="ru-RU" dirty="0">
                <a:solidFill>
                  <a:srgbClr val="475D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ОБУЧЕНИЯ</a:t>
            </a:r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1" b="8591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558729" y="1934723"/>
            <a:ext cx="588108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Для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более качественной подготовки персонала компания искала возможность визуализировать риски и опасности при выполнении трудовых операций. Решением стали разработка и внедрение комплексного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VR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-тренажера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от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КРОК, который объединяет инструменты виртуальной реальности, компьютерную графику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и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систему контроля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за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обучением.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68676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DB04B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Повышение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качества обучения, профессионального уровня и трудовой дисциплины персонала;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DB04B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Обеспечение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быстрой переподготовки кадров внутри предприятия;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DB04B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Визуализация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рисков, возникающих из-за неправильного выполнения трудовых операций;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DB04B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Обучение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работников в обстановке, максимально приближенных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/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к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реальности.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рок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реализации проекта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—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24 месяца с момента инициации.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68676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29" y="920456"/>
            <a:ext cx="1046755" cy="10467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4500" y="1321749"/>
            <a:ext cx="4281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Заказчик: Крупная зарубежная нефтяная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компания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68676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408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4174477" y="1233396"/>
            <a:ext cx="7289610" cy="415206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 период пандемии </a:t>
            </a:r>
            <a:r>
              <a:rPr lang="ru-RU" dirty="0" err="1" smtClean="0"/>
              <a:t>коронавируса</a:t>
            </a:r>
            <a:r>
              <a:rPr lang="ru-RU" dirty="0" smtClean="0"/>
              <a:t> </a:t>
            </a:r>
            <a:r>
              <a:rPr lang="en-US" dirty="0" smtClean="0"/>
              <a:t>COVID-19</a:t>
            </a:r>
            <a:r>
              <a:rPr lang="ru-RU" dirty="0" smtClean="0"/>
              <a:t> весной 2020 года КРОК перевел сотрудников на удаленную работу и продолжил </a:t>
            </a:r>
            <a:r>
              <a:rPr lang="ru-RU" dirty="0"/>
              <a:t>вести проектную </a:t>
            </a:r>
            <a:r>
              <a:rPr lang="ru-RU" dirty="0" smtClean="0"/>
              <a:t>деятельность, </a:t>
            </a:r>
            <a:r>
              <a:rPr lang="ru-RU" dirty="0"/>
              <a:t>в полном объеме выполняя свои обязательства.</a:t>
            </a:r>
          </a:p>
          <a:p>
            <a:pPr marL="0" indent="0">
              <a:buNone/>
            </a:pPr>
            <a:r>
              <a:rPr lang="ru-RU" dirty="0" smtClean="0"/>
              <a:t>Также КРОК подготовил для клиентов </a:t>
            </a:r>
            <a:r>
              <a:rPr lang="ru-RU" b="1" dirty="0" smtClean="0"/>
              <a:t>портфель </a:t>
            </a:r>
            <a:r>
              <a:rPr lang="ru-RU" b="1" dirty="0"/>
              <a:t>антикризисных </a:t>
            </a:r>
            <a:r>
              <a:rPr lang="ru-RU" b="1" dirty="0" smtClean="0"/>
              <a:t>решений</a:t>
            </a:r>
            <a:r>
              <a:rPr lang="ru-RU" dirty="0" smtClean="0"/>
              <a:t>, </a:t>
            </a:r>
            <a:r>
              <a:rPr lang="ru-RU" dirty="0"/>
              <a:t>которые </a:t>
            </a:r>
            <a:r>
              <a:rPr lang="ru-RU" dirty="0" smtClean="0"/>
              <a:t>призваны: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</a:t>
            </a:r>
            <a:r>
              <a:rPr lang="ru-RU" dirty="0" smtClean="0"/>
              <a:t>беспечить </a:t>
            </a:r>
            <a:r>
              <a:rPr lang="ru-RU" dirty="0"/>
              <a:t>постепенный выход из </a:t>
            </a:r>
            <a:r>
              <a:rPr lang="ru-RU" dirty="0" smtClean="0"/>
              <a:t>бизнес-изоляции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</a:t>
            </a:r>
            <a:r>
              <a:rPr lang="ru-RU" dirty="0" smtClean="0"/>
              <a:t>птимизировать </a:t>
            </a:r>
            <a:r>
              <a:rPr lang="ru-RU" dirty="0"/>
              <a:t>инвестиции с помощью </a:t>
            </a:r>
            <a:r>
              <a:rPr lang="ru-RU" dirty="0" smtClean="0"/>
              <a:t>ИТ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Г</a:t>
            </a:r>
            <a:r>
              <a:rPr lang="ru-RU" dirty="0" smtClean="0"/>
              <a:t>арантировать </a:t>
            </a:r>
            <a:r>
              <a:rPr lang="ru-RU" dirty="0"/>
              <a:t>устойчивость процессов при любом сценарии развития событий: будь то сохранение, диверсификация или </a:t>
            </a:r>
            <a:r>
              <a:rPr lang="ru-RU" dirty="0" smtClean="0"/>
              <a:t>рост</a:t>
            </a:r>
            <a:endParaRPr lang="en-US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>
                <a:hlinkClick r:id="rId2"/>
              </a:rPr>
              <a:t>Антикризисные решения для бизнеса в режиме </a:t>
            </a:r>
            <a:r>
              <a:rPr lang="ru-RU" dirty="0" smtClean="0">
                <a:hlinkClick r:id="rId2"/>
              </a:rPr>
              <a:t>восстановления</a:t>
            </a:r>
            <a:endParaRPr lang="en-US" dirty="0" smtClean="0"/>
          </a:p>
          <a:p>
            <a:pPr marL="0" indent="0">
              <a:buNone/>
            </a:pPr>
            <a:r>
              <a:rPr lang="ru-RU" dirty="0">
                <a:hlinkClick r:id="rId3"/>
              </a:rPr>
              <a:t>Антикризисные решения для поддержки роста бизнеса</a:t>
            </a: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ПАНДЕМИЯ </a:t>
            </a:r>
            <a:r>
              <a:rPr lang="en-US" dirty="0" smtClean="0"/>
              <a:t>COVID-19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83589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F5FAB53-0276-4848-B3B3-26CAD5414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E1AC94-17B0-4CFD-A75B-DD811342C2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Энергетика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538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3" r="32673"/>
          <a:stretch>
            <a:fillRect/>
          </a:stretch>
        </p:blipFill>
        <p:spPr/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1575" y="517490"/>
            <a:ext cx="7405317" cy="553998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РАЗРАБОТКА КОНЦЕПЦИИ ПОСТРОЕНИЯ АСТУ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071575" y="2019948"/>
            <a:ext cx="7879125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Разработка комплексной концепции, определяющей основные функциональные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технические требования к комплексной интегрированной  автоматизированной системы технологического управления (АСТУ) на всех уровнях технологического управления дочерних обществ, включая направления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AB14B"/>
              </a:buClr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Автоматизированная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система диспетчерского управления (АСДУ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AB14B"/>
              </a:buClr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Автоматизированные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системы контроля 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учета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электроэнергии (АСКУЭ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AB14B"/>
              </a:buClr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Информационные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системы оперативно-технической эксплуатации устройств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РЗА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AB14B"/>
              </a:buClr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Системы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мониторинга и диагностики состояния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оборудования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AB14B"/>
              </a:buClr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Системы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сбора и передачи технологической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информации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AB14B"/>
              </a:buClr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Системы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телемеханики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АСУ ТП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подстанции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AB14B"/>
              </a:buClr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Прикладные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системы оперативно-ситуационного центра управления (ОСЦ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AB14B"/>
              </a:buClr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Системы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управления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пространственно-распределенными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ресурсами (ГИС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AB14B"/>
              </a:buClr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Автоматизированные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системы управления распределительными сетями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0,4–20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кВ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1575" y="1571235"/>
            <a:ext cx="585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Заказчик: крупная компания энергетической отрасли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68676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Номер слайда 2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/>
              <a:pPr/>
              <a:t>31</a:t>
            </a:fld>
            <a:endParaRPr lang="ru-RU" dirty="0"/>
          </a:p>
        </p:txBody>
      </p:sp>
      <p:pic>
        <p:nvPicPr>
          <p:cNvPr id="26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684" y="6343163"/>
            <a:ext cx="763714" cy="22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1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F5FAB53-0276-4848-B3B3-26CAD5414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E1AC94-17B0-4CFD-A75B-DD811342C2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Нефтехимическая промышленность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859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7464" y="506798"/>
            <a:ext cx="8312012" cy="553998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+mn-lt"/>
              </a:rPr>
              <a:t>РОБОТИЗАЦИЯ ПРОЦЕССОВ ХОЛДИНГА </a:t>
            </a:r>
            <a:br>
              <a:rPr lang="ru-RU" dirty="0" smtClean="0">
                <a:latin typeface="+mn-lt"/>
              </a:rPr>
            </a:br>
            <a:r>
              <a:rPr lang="ru-RU" dirty="0" smtClean="0">
                <a:latin typeface="+mn-lt"/>
              </a:rPr>
              <a:t>ПРИ ПОМОЩИ ТЕХНОЛОГИИ RPA</a:t>
            </a:r>
            <a:endParaRPr lang="ru-RU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577464" y="1632000"/>
            <a:ext cx="6780213" cy="435133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800" dirty="0" smtClean="0"/>
              <a:t>                 Крупный нефтехимический холдинг</a:t>
            </a:r>
            <a:endParaRPr lang="ru-RU" sz="18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ru-RU" sz="18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200" dirty="0" smtClean="0"/>
              <a:t>С </a:t>
            </a:r>
            <a:r>
              <a:rPr lang="ru-RU" sz="1200" dirty="0"/>
              <a:t>помощью технологии </a:t>
            </a:r>
            <a:r>
              <a:rPr lang="en-US" sz="1200" dirty="0"/>
              <a:t>RPA</a:t>
            </a:r>
            <a:r>
              <a:rPr lang="ru-RU" sz="1200" dirty="0"/>
              <a:t> робот КРОК автоматизировал 3 процесса — процесс закрытия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и </a:t>
            </a:r>
            <a:r>
              <a:rPr lang="ru-RU" sz="1200" dirty="0"/>
              <a:t>изменения статуса договора в корпоративной системе электронного документооборота,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а </a:t>
            </a:r>
            <a:r>
              <a:rPr lang="ru-RU" sz="1200" dirty="0"/>
              <a:t>также </a:t>
            </a:r>
            <a:r>
              <a:rPr lang="ru-RU" sz="1200" dirty="0" smtClean="0"/>
              <a:t>рассылку </a:t>
            </a:r>
            <a:r>
              <a:rPr lang="ru-RU" sz="1200" dirty="0"/>
              <a:t>отчетности из SAP ERP. </a:t>
            </a:r>
            <a:endParaRPr lang="ru-RU" sz="12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ru-RU" sz="1200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DB04B"/>
              </a:buClr>
              <a:buFont typeface="Courier New" panose="02070309020205020404" pitchFamily="49" charset="0"/>
              <a:buChar char="o"/>
            </a:pPr>
            <a:r>
              <a:rPr lang="ru-RU" sz="1200" dirty="0" smtClean="0"/>
              <a:t>Обработано 2000+ договоров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DB04B"/>
              </a:buClr>
              <a:buFont typeface="Courier New" panose="02070309020205020404" pitchFamily="49" charset="0"/>
              <a:buChar char="o"/>
            </a:pPr>
            <a:r>
              <a:rPr lang="ru-RU" sz="1200" dirty="0" smtClean="0"/>
              <a:t>83 % успешности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DB04B"/>
              </a:buClr>
              <a:buFont typeface="Courier New" panose="02070309020205020404" pitchFamily="49" charset="0"/>
              <a:buChar char="o"/>
            </a:pPr>
            <a:r>
              <a:rPr lang="ru-RU" sz="1200" dirty="0" smtClean="0"/>
              <a:t>Робот в 2–3 раза быстрее сотрудника</a:t>
            </a:r>
            <a:r>
              <a:rPr lang="ru-RU" sz="1200" dirty="0"/>
              <a:t> 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DB04B"/>
              </a:buClr>
              <a:buFont typeface="Courier New" panose="02070309020205020404" pitchFamily="49" charset="0"/>
              <a:buChar char="o"/>
            </a:pPr>
            <a:r>
              <a:rPr lang="ru-RU" sz="1200" dirty="0" smtClean="0"/>
              <a:t>Оптимизировано </a:t>
            </a:r>
            <a:r>
              <a:rPr lang="ru-RU" sz="1200" dirty="0"/>
              <a:t>затрат на 5,8 </a:t>
            </a:r>
            <a:r>
              <a:rPr lang="en-US" sz="1200" dirty="0" smtClean="0"/>
              <a:t>FTE</a:t>
            </a:r>
            <a:endParaRPr lang="ru-RU" sz="1200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DB04B"/>
              </a:buClr>
              <a:buFont typeface="Courier New" panose="02070309020205020404" pitchFamily="49" charset="0"/>
              <a:buChar char="o"/>
            </a:pPr>
            <a:r>
              <a:rPr lang="ru-RU" sz="1200" dirty="0" smtClean="0"/>
              <a:t>Выявлены </a:t>
            </a:r>
            <a:r>
              <a:rPr lang="ru-RU" sz="1200" dirty="0"/>
              <a:t>недостатки </a:t>
            </a:r>
            <a:r>
              <a:rPr lang="ru-RU" sz="1200" dirty="0" smtClean="0"/>
              <a:t>существующих </a:t>
            </a:r>
            <a:r>
              <a:rPr lang="ru-RU" sz="1200" dirty="0"/>
              <a:t>процессов, что </a:t>
            </a:r>
            <a:r>
              <a:rPr lang="ru-RU" sz="1200" dirty="0" smtClean="0"/>
              <a:t>помогло обнаружить новые точки для роботизации</a:t>
            </a:r>
            <a:endParaRPr lang="ru-RU" sz="12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ru-RU" sz="1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7464" y="1426506"/>
            <a:ext cx="857693" cy="85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298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2185" y="347807"/>
            <a:ext cx="7289610" cy="553998"/>
          </a:xfrm>
        </p:spPr>
        <p:txBody>
          <a:bodyPr/>
          <a:lstStyle/>
          <a:p>
            <a:r>
              <a:rPr lang="ru-RU" dirty="0" smtClean="0"/>
              <a:t>АВТОМАТИЗАЦИЯ КАДРОВОГО ОБСЛУЖИВАНИЯ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3942185" y="1886686"/>
            <a:ext cx="7690491" cy="2315260"/>
          </a:xfrm>
        </p:spPr>
        <p:txBody>
          <a:bodyPr/>
          <a:lstStyle/>
          <a:p>
            <a:r>
              <a:rPr lang="ru-RU" sz="1200" dirty="0"/>
              <a:t>Компания «ФосАгро» внедрила систему автоматизации заказа и выдачи более 20 типов кадровых документов, облегчив их получение более чем 10 тысячам сотрудников. Программно-аппаратный комплекс в основе решения состоит из 37 информационных киосков, портала, личного кабинета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и </a:t>
            </a:r>
            <a:r>
              <a:rPr lang="ru-RU" sz="1200" dirty="0"/>
              <a:t>сервиса SMS-оповещения.</a:t>
            </a:r>
          </a:p>
          <a:p>
            <a:r>
              <a:rPr lang="ru-RU" sz="1200" dirty="0"/>
              <a:t>Любой работник без учетной записи (технолог, шахтер и пр.) может приложить свой пропуск к киоску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и </a:t>
            </a:r>
            <a:r>
              <a:rPr lang="ru-RU" sz="1200" dirty="0"/>
              <a:t>получить расчетный листок, распечатать бланк заявления, заказать справку, копию или выписку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из </a:t>
            </a:r>
            <a:r>
              <a:rPr lang="ru-RU" sz="1200" dirty="0"/>
              <a:t>трудовой книжки, уточнить информацию об остатке отпусков, страховом стаже. Офисные сотрудники могут зайти с рабочего компьютера в личный кабинет на портале. Бывшим работникам компании </a:t>
            </a:r>
            <a:r>
              <a:rPr lang="ru-RU" sz="1200" dirty="0" err="1"/>
              <a:t>инфопортал</a:t>
            </a:r>
            <a:r>
              <a:rPr lang="ru-RU" sz="1200" dirty="0"/>
              <a:t> и киоск предоставляют доступ к функциям, не требующим авторизации и запроса персонализированной информации, упрощая заказ справок без написания писем или звонков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в </a:t>
            </a:r>
            <a:r>
              <a:rPr lang="ru-RU" sz="1200" dirty="0"/>
              <a:t>компанию.</a:t>
            </a:r>
          </a:p>
          <a:p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42185" y="4548455"/>
            <a:ext cx="782246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100" dirty="0"/>
              <a:t>СМС-сервис сообщает сотрудникам о завершении расчета </a:t>
            </a:r>
            <a:r>
              <a:rPr lang="ru-RU" sz="1100" dirty="0" smtClean="0"/>
              <a:t>зарплаты</a:t>
            </a:r>
            <a:r>
              <a:rPr lang="ru-RU" sz="1100" dirty="0"/>
              <a:t>, появлении новых стандартов, обновлении рабочей процедуры, запуске программы обучения и пр., позволяет </a:t>
            </a:r>
            <a:r>
              <a:rPr lang="ru-RU" sz="1100" dirty="0" smtClean="0"/>
              <a:t>удаленно </a:t>
            </a:r>
            <a:r>
              <a:rPr lang="ru-RU" sz="1100" dirty="0"/>
              <a:t>заказывать самые распространенные справки. </a:t>
            </a:r>
            <a:r>
              <a:rPr lang="ru-RU" sz="1100" dirty="0" smtClean="0"/>
              <a:t>Предусмотрена </a:t>
            </a:r>
            <a:r>
              <a:rPr lang="ru-RU" sz="1100" dirty="0"/>
              <a:t>автоматическая рассылка поздравлений сотрудникам-юбилярам;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100" dirty="0"/>
              <a:t>З</a:t>
            </a:r>
            <a:r>
              <a:rPr lang="ru-RU" sz="1100" dirty="0" smtClean="0"/>
              <a:t>начительное </a:t>
            </a:r>
            <a:r>
              <a:rPr lang="ru-RU" sz="1100" dirty="0"/>
              <a:t>сокращение нагрузки на кадровые службы в головном офисе </a:t>
            </a:r>
            <a:r>
              <a:rPr lang="ru-RU" sz="1100" dirty="0" smtClean="0"/>
              <a:t>и </a:t>
            </a:r>
            <a:r>
              <a:rPr lang="ru-RU" sz="1100" dirty="0"/>
              <a:t>4 производственных предприятиях группы «</a:t>
            </a:r>
            <a:r>
              <a:rPr lang="ru-RU" sz="1100" dirty="0" smtClean="0"/>
              <a:t>ФосАгро»: центр </a:t>
            </a:r>
            <a:r>
              <a:rPr lang="ru-RU" sz="1100" dirty="0"/>
              <a:t>обслуживания освободился от оформления типовых справок, а также ежемесячной выдачи расчетных листков, которая могла занимать до нескольких дней;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100" dirty="0" smtClean="0"/>
              <a:t>Применение </a:t>
            </a:r>
            <a:r>
              <a:rPr lang="ru-RU" sz="1100" dirty="0"/>
              <a:t>открытого программного обеспечения и собственных разработок КРОК снижает конечную стоимость использования решения.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045" y="347807"/>
            <a:ext cx="1206631" cy="875515"/>
          </a:xfrm>
          <a:prstGeom prst="rect">
            <a:avLst/>
          </a:prstGeom>
        </p:spPr>
      </p:pic>
      <p:sp>
        <p:nvSpPr>
          <p:cNvPr id="15" name="Номер слайда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572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45" r="27645"/>
          <a:stretch>
            <a:fillRect/>
          </a:stretch>
        </p:blipFill>
        <p:spPr/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9EEAC68C-94DE-4CBA-9320-34B91931B5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091" y="1878951"/>
            <a:ext cx="5669000" cy="4253993"/>
          </a:xfrm>
        </p:spPr>
        <p:txBody>
          <a:bodyPr/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Заказчик: «СИБУР Холдинг»</a:t>
            </a:r>
          </a:p>
          <a:p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кабинета руководителей, 4 переговорные комнаты и спортивный комплекс оснащены системами отображения информации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озвучивания, видео-конференц-связи.</a:t>
            </a: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Премия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ProIntegration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Awards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стал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победителем премии 2018 года в номинации «Лучшее комплексное решение по внедрению системы автоматизации для коммерческой недвижимости».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337C9A2-C049-4CFA-8BB2-AB02A97D9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728" y="517490"/>
            <a:ext cx="6070671" cy="553998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ИНТЕЛЛЕКТУАЛЬНАЯ СИСТЕМА УПРАВЛЕНИЯ ЗДАНИЕМ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489DA3-54A4-4CEA-96D2-DFCE67C134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35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45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F5FAB53-0276-4848-B3B3-26CAD5414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E1AC94-17B0-4CFD-A75B-DD811342C2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Машиностроение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87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3251553" y="2091022"/>
            <a:ext cx="2578302" cy="575978"/>
          </a:xfrm>
        </p:spPr>
        <p:txBody>
          <a:bodyPr/>
          <a:lstStyle/>
          <a:p>
            <a:r>
              <a:rPr lang="ru-RU" dirty="0" smtClean="0"/>
              <a:t>Заказчик: Группа компаний «</a:t>
            </a:r>
            <a:r>
              <a:rPr lang="ru-RU" dirty="0" err="1" smtClean="0"/>
              <a:t>ЛокоТех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ВНЕДРЕНИЕ ПОДСИСТЕМЫ «ОПЕРАТИВНОЕ УПРАВЛЕНИЕ ПРОИЗВОДСТВОМ»</a:t>
            </a:r>
            <a:endParaRPr lang="ru-RU" dirty="0"/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6" r="22026"/>
          <a:stretch>
            <a:fillRect/>
          </a:stretch>
        </p:blipFill>
        <p:spPr/>
      </p:pic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/>
              <a:pPr/>
              <a:t>37</a:t>
            </a:fld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30" y="2205322"/>
            <a:ext cx="2257008" cy="39817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58729" y="2828855"/>
            <a:ext cx="572595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ИТ-компания КРОК перевела четыре завода Группы компаний «</a:t>
            </a:r>
            <a:r>
              <a:rPr lang="ru-RU" sz="1600" dirty="0" err="1"/>
              <a:t>ЛокоТех</a:t>
            </a:r>
            <a:r>
              <a:rPr lang="ru-RU" sz="1600" dirty="0" smtClean="0"/>
              <a:t>» на </a:t>
            </a:r>
            <a:r>
              <a:rPr lang="ru-RU" sz="1600" dirty="0"/>
              <a:t>оперативное управление производством с помощью </a:t>
            </a:r>
            <a:r>
              <a:rPr lang="ru-RU" sz="1600" dirty="0" smtClean="0"/>
              <a:t>системы </a:t>
            </a:r>
            <a:r>
              <a:rPr lang="ru-RU" sz="1600" dirty="0"/>
              <a:t>«1С:ERP Управление Предприятием 2». В результате стандартизированы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и </a:t>
            </a:r>
            <a:r>
              <a:rPr lang="ru-RU" sz="1600" dirty="0"/>
              <a:t>автоматизированы задачи планирования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и </a:t>
            </a:r>
            <a:r>
              <a:rPr lang="ru-RU" sz="1600" dirty="0"/>
              <a:t>оперативного управления на ряде производственных площадок. </a:t>
            </a:r>
            <a:endParaRPr lang="en-US" sz="1600" dirty="0" smtClean="0"/>
          </a:p>
          <a:p>
            <a:endParaRPr lang="en-US" sz="1600" dirty="0"/>
          </a:p>
          <a:p>
            <a:r>
              <a:rPr lang="ru-RU" sz="1600" dirty="0" smtClean="0"/>
              <a:t>В </a:t>
            </a:r>
            <a:r>
              <a:rPr lang="ru-RU" sz="1600" dirty="0"/>
              <a:t>новой системе работает более 4 000 сотрудников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и </a:t>
            </a:r>
            <a:r>
              <a:rPr lang="ru-RU" sz="1600" dirty="0"/>
              <a:t>ежемесячно формируется </a:t>
            </a:r>
            <a:r>
              <a:rPr lang="ru-RU" sz="1600" b="1" dirty="0"/>
              <a:t>около 120 тысяч документов</a:t>
            </a:r>
            <a:r>
              <a:rPr lang="ru-RU" sz="1600" dirty="0"/>
              <a:t>. Внедрение продолжается </a:t>
            </a:r>
            <a:r>
              <a:rPr lang="ru-RU" sz="1600" dirty="0" smtClean="0"/>
              <a:t>еще </a:t>
            </a:r>
            <a:r>
              <a:rPr lang="ru-RU" sz="1600" dirty="0"/>
              <a:t>на </a:t>
            </a:r>
            <a:r>
              <a:rPr lang="ru-RU" sz="1600" dirty="0" smtClean="0"/>
              <a:t>тр</a:t>
            </a:r>
            <a:r>
              <a:rPr lang="ru-RU" sz="1600" dirty="0"/>
              <a:t>е</a:t>
            </a:r>
            <a:r>
              <a:rPr lang="ru-RU" sz="1600" dirty="0" smtClean="0"/>
              <a:t>х </a:t>
            </a:r>
            <a:r>
              <a:rPr lang="ru-RU" sz="1600" dirty="0"/>
              <a:t>заводах, также планируется ее тиражирование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на </a:t>
            </a:r>
            <a:r>
              <a:rPr lang="ru-RU" sz="1600" dirty="0"/>
              <a:t>сервисные локомотивные депо «</a:t>
            </a:r>
            <a:r>
              <a:rPr lang="ru-RU" sz="1600" dirty="0" err="1"/>
              <a:t>ЛокоТех</a:t>
            </a:r>
            <a:r>
              <a:rPr lang="ru-RU" sz="1600" dirty="0" smtClean="0"/>
              <a:t>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67256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11088" y="500945"/>
            <a:ext cx="6157859" cy="553998"/>
          </a:xfrm>
        </p:spPr>
        <p:txBody>
          <a:bodyPr/>
          <a:lstStyle/>
          <a:p>
            <a:r>
              <a:rPr lang="ru-RU" dirty="0" smtClean="0"/>
              <a:t>СИСТЕМА УПРАВЛЕНИЯ ЗНАНИЯМИ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30516" y="1884908"/>
            <a:ext cx="5536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Заказчик: Двигателестроительная компания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30515" y="2391707"/>
            <a:ext cx="553672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Заказчик получил инструмент для накопления знаний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и </a:t>
            </a:r>
            <a:r>
              <a:rPr lang="ru-RU" sz="1600" dirty="0"/>
              <a:t>совместной работы сотрудников. Использование корпоративной социальной сети </a:t>
            </a:r>
            <a:r>
              <a:rPr lang="ru-RU" sz="1600" dirty="0" smtClean="0"/>
              <a:t>на базе </a:t>
            </a:r>
            <a:r>
              <a:rPr lang="en-US" sz="1600" dirty="0" smtClean="0"/>
              <a:t>Jive </a:t>
            </a:r>
            <a:r>
              <a:rPr lang="ru-RU" sz="1600" dirty="0" smtClean="0"/>
              <a:t>позволило </a:t>
            </a:r>
            <a:r>
              <a:rPr lang="ru-RU" sz="1600" b="1" dirty="0">
                <a:solidFill>
                  <a:srgbClr val="FF645A"/>
                </a:solidFill>
              </a:rPr>
              <a:t>сократить время получения информации в 15 раз, </a:t>
            </a:r>
            <a:r>
              <a:rPr lang="ru-RU" sz="1600" b="1" dirty="0" smtClean="0">
                <a:solidFill>
                  <a:srgbClr val="FF645A"/>
                </a:solidFill>
              </a:rPr>
              <a:t/>
            </a:r>
            <a:br>
              <a:rPr lang="ru-RU" sz="1600" b="1" dirty="0" smtClean="0">
                <a:solidFill>
                  <a:srgbClr val="FF645A"/>
                </a:solidFill>
              </a:rPr>
            </a:br>
            <a:r>
              <a:rPr lang="ru-RU" sz="1600" b="1" dirty="0" smtClean="0">
                <a:solidFill>
                  <a:srgbClr val="FF645A"/>
                </a:solidFill>
              </a:rPr>
              <a:t>а </a:t>
            </a:r>
            <a:r>
              <a:rPr lang="ru-RU" sz="1600" b="1" dirty="0">
                <a:solidFill>
                  <a:srgbClr val="FF645A"/>
                </a:solidFill>
              </a:rPr>
              <a:t>время на принятие решений в 7 </a:t>
            </a:r>
            <a:r>
              <a:rPr lang="ru-RU" sz="1600" b="1" dirty="0" smtClean="0">
                <a:solidFill>
                  <a:srgbClr val="FF645A"/>
                </a:solidFill>
              </a:rPr>
              <a:t>раз</a:t>
            </a:r>
            <a:endParaRPr lang="en-US" sz="1600" dirty="0" smtClean="0"/>
          </a:p>
          <a:p>
            <a:endParaRPr lang="en-US" sz="1600" dirty="0"/>
          </a:p>
          <a:p>
            <a:r>
              <a:rPr lang="ru-RU" sz="1600" dirty="0" smtClean="0"/>
              <a:t>По </a:t>
            </a:r>
            <a:r>
              <a:rPr lang="ru-RU" sz="1600" dirty="0"/>
              <a:t>итогам пилотного проекта новый инструмент будет масштабирован в рамках всех </a:t>
            </a:r>
            <a:r>
              <a:rPr lang="ru-RU" sz="1600" dirty="0" smtClean="0"/>
              <a:t>предприятий</a:t>
            </a:r>
            <a:r>
              <a:rPr lang="en-US" sz="1600" dirty="0" smtClean="0"/>
              <a:t> </a:t>
            </a:r>
            <a:r>
              <a:rPr lang="ru-RU" sz="1600" dirty="0" smtClean="0"/>
              <a:t>компании</a:t>
            </a:r>
            <a:endParaRPr lang="ru-RU" sz="1600" dirty="0"/>
          </a:p>
        </p:txBody>
      </p:sp>
      <p:pic>
        <p:nvPicPr>
          <p:cNvPr id="18" name="Рисунок 17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4" r="21974"/>
          <a:stretch>
            <a:fillRect/>
          </a:stretch>
        </p:blipFill>
        <p:spPr/>
      </p:pic>
      <p:sp>
        <p:nvSpPr>
          <p:cNvPr id="14" name="Номер слайда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369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559272" y="2075581"/>
            <a:ext cx="4736830" cy="756520"/>
          </a:xfrm>
        </p:spPr>
        <p:txBody>
          <a:bodyPr/>
          <a:lstStyle/>
          <a:p>
            <a:r>
              <a:rPr lang="ru-RU" dirty="0" smtClean="0"/>
              <a:t>Заказчик: Производитель автомобилей класса «люкс»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РАЗМЕЩЕНИЕ ДАННЫХ </a:t>
            </a:r>
            <a:br>
              <a:rPr lang="ru-RU" dirty="0" smtClean="0"/>
            </a:br>
            <a:r>
              <a:rPr lang="ru-RU" dirty="0" smtClean="0"/>
              <a:t>В ЗАЩИЩЕННОМ СЕГМЕНТЕ ОБЛАКА КРОК</a:t>
            </a:r>
            <a:endParaRPr lang="ru-RU" dirty="0"/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8" r="26248"/>
          <a:stretch>
            <a:fillRect/>
          </a:stretch>
        </p:blipFill>
        <p:spPr/>
      </p:pic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/>
              <a:pPr/>
              <a:t>39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58729" y="2832101"/>
            <a:ext cx="55753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Информационные </a:t>
            </a:r>
            <a:r>
              <a:rPr lang="ru-RU" sz="1600" dirty="0"/>
              <a:t>системы, обрабатывающие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и </a:t>
            </a:r>
            <a:r>
              <a:rPr lang="ru-RU" sz="1600" dirty="0"/>
              <a:t>хранящие персональную информацию российских граждан, были перенесены в защищенный сегмент облака КРОК. Руководство компании решило использовать виртуальные вычислительные ресурсы, дисковое пространство, систему резервного копирования и средства защиты информации КРОК. Также команда облака поддерживает и сопровождает инфраструктуру заказчика до уровня прикладного ПО </a:t>
            </a:r>
            <a:r>
              <a:rPr lang="ru-RU" sz="1600" dirty="0" smtClean="0"/>
              <a:t>включительно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15248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2">
            <a:extLst>
              <a:ext uri="{FF2B5EF4-FFF2-40B4-BE49-F238E27FC236}">
                <a16:creationId xmlns:a16="http://schemas.microsoft.com/office/drawing/2014/main" id="{BF82EE59-14FF-492C-90F2-054383698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77" y="374139"/>
            <a:ext cx="10869045" cy="6109721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BF26FBE-F927-44BB-BC46-D64B241B2C1E}"/>
              </a:ext>
            </a:extLst>
          </p:cNvPr>
          <p:cNvGrpSpPr/>
          <p:nvPr/>
        </p:nvGrpSpPr>
        <p:grpSpPr>
          <a:xfrm>
            <a:off x="1901158" y="1287867"/>
            <a:ext cx="8389683" cy="4277648"/>
            <a:chOff x="1901158" y="1588611"/>
            <a:chExt cx="8389683" cy="4277648"/>
          </a:xfrm>
        </p:grpSpPr>
        <p:sp>
          <p:nvSpPr>
            <p:cNvPr id="8" name="Рисунок 10">
              <a:extLst>
                <a:ext uri="{FF2B5EF4-FFF2-40B4-BE49-F238E27FC236}">
                  <a16:creationId xmlns:a16="http://schemas.microsoft.com/office/drawing/2014/main" id="{997BAD9C-2B31-4974-A897-CABCDC6A4140}"/>
                </a:ext>
              </a:extLst>
            </p:cNvPr>
            <p:cNvSpPr/>
            <p:nvPr/>
          </p:nvSpPr>
          <p:spPr>
            <a:xfrm>
              <a:off x="3184881" y="1588611"/>
              <a:ext cx="5822238" cy="1503326"/>
            </a:xfrm>
            <a:custGeom>
              <a:avLst/>
              <a:gdLst>
                <a:gd name="connsiteX0" fmla="*/ 336523 w 1360664"/>
                <a:gd name="connsiteY0" fmla="*/ 6698 h 351328"/>
                <a:gd name="connsiteX1" fmla="*/ 473765 w 1360664"/>
                <a:gd name="connsiteY1" fmla="*/ 6698 h 351328"/>
                <a:gd name="connsiteX2" fmla="*/ 622521 w 1360664"/>
                <a:gd name="connsiteY2" fmla="*/ 132659 h 351328"/>
                <a:gd name="connsiteX3" fmla="*/ 470005 w 1360664"/>
                <a:gd name="connsiteY3" fmla="*/ 260030 h 351328"/>
                <a:gd name="connsiteX4" fmla="*/ 415367 w 1360664"/>
                <a:gd name="connsiteY4" fmla="*/ 260030 h 351328"/>
                <a:gd name="connsiteX5" fmla="*/ 415367 w 1360664"/>
                <a:gd name="connsiteY5" fmla="*/ 347569 h 351328"/>
                <a:gd name="connsiteX6" fmla="*/ 336758 w 1360664"/>
                <a:gd name="connsiteY6" fmla="*/ 347569 h 351328"/>
                <a:gd name="connsiteX7" fmla="*/ 336758 w 1360664"/>
                <a:gd name="connsiteY7" fmla="*/ 6698 h 351328"/>
                <a:gd name="connsiteX8" fmla="*/ 336523 w 1360664"/>
                <a:gd name="connsiteY8" fmla="*/ 6698 h 351328"/>
                <a:gd name="connsiteX9" fmla="*/ 651192 w 1360664"/>
                <a:gd name="connsiteY9" fmla="*/ 176134 h 351328"/>
                <a:gd name="connsiteX10" fmla="*/ 829911 w 1360664"/>
                <a:gd name="connsiteY10" fmla="*/ 0 h 351328"/>
                <a:gd name="connsiteX11" fmla="*/ 1008748 w 1360664"/>
                <a:gd name="connsiteY11" fmla="*/ 176134 h 351328"/>
                <a:gd name="connsiteX12" fmla="*/ 829911 w 1360664"/>
                <a:gd name="connsiteY12" fmla="*/ 352269 h 351328"/>
                <a:gd name="connsiteX13" fmla="*/ 651192 w 1360664"/>
                <a:gd name="connsiteY13" fmla="*/ 176134 h 351328"/>
                <a:gd name="connsiteX14" fmla="*/ 651192 w 1360664"/>
                <a:gd name="connsiteY14" fmla="*/ 176134 h 351328"/>
                <a:gd name="connsiteX15" fmla="*/ 829911 w 1360664"/>
                <a:gd name="connsiteY15" fmla="*/ 279536 h 351328"/>
                <a:gd name="connsiteX16" fmla="*/ 731798 w 1360664"/>
                <a:gd name="connsiteY16" fmla="*/ 176252 h 351328"/>
                <a:gd name="connsiteX17" fmla="*/ 829911 w 1360664"/>
                <a:gd name="connsiteY17" fmla="*/ 72968 h 351328"/>
                <a:gd name="connsiteX18" fmla="*/ 928025 w 1360664"/>
                <a:gd name="connsiteY18" fmla="*/ 176252 h 351328"/>
                <a:gd name="connsiteX19" fmla="*/ 829911 w 1360664"/>
                <a:gd name="connsiteY19" fmla="*/ 279536 h 351328"/>
                <a:gd name="connsiteX20" fmla="*/ 829911 w 1360664"/>
                <a:gd name="connsiteY20" fmla="*/ 279536 h 351328"/>
                <a:gd name="connsiteX21" fmla="*/ 1140467 w 1360664"/>
                <a:gd name="connsiteY21" fmla="*/ 156277 h 351328"/>
                <a:gd name="connsiteX22" fmla="*/ 1263608 w 1360664"/>
                <a:gd name="connsiteY22" fmla="*/ 6698 h 351328"/>
                <a:gd name="connsiteX23" fmla="*/ 1355964 w 1360664"/>
                <a:gd name="connsiteY23" fmla="*/ 6698 h 351328"/>
                <a:gd name="connsiteX24" fmla="*/ 1217900 w 1360664"/>
                <a:gd name="connsiteY24" fmla="*/ 168262 h 351328"/>
                <a:gd name="connsiteX25" fmla="*/ 1361017 w 1360664"/>
                <a:gd name="connsiteY25" fmla="*/ 347569 h 351328"/>
                <a:gd name="connsiteX26" fmla="*/ 1261023 w 1360664"/>
                <a:gd name="connsiteY26" fmla="*/ 347569 h 351328"/>
                <a:gd name="connsiteX27" fmla="*/ 1140467 w 1360664"/>
                <a:gd name="connsiteY27" fmla="*/ 192115 h 351328"/>
                <a:gd name="connsiteX28" fmla="*/ 1140467 w 1360664"/>
                <a:gd name="connsiteY28" fmla="*/ 347451 h 351328"/>
                <a:gd name="connsiteX29" fmla="*/ 1061859 w 1360664"/>
                <a:gd name="connsiteY29" fmla="*/ 347451 h 351328"/>
                <a:gd name="connsiteX30" fmla="*/ 1061859 w 1360664"/>
                <a:gd name="connsiteY30" fmla="*/ 6698 h 351328"/>
                <a:gd name="connsiteX31" fmla="*/ 1140467 w 1360664"/>
                <a:gd name="connsiteY31" fmla="*/ 6698 h 351328"/>
                <a:gd name="connsiteX32" fmla="*/ 1140467 w 1360664"/>
                <a:gd name="connsiteY32" fmla="*/ 156277 h 351328"/>
                <a:gd name="connsiteX33" fmla="*/ 1140467 w 1360664"/>
                <a:gd name="connsiteY33" fmla="*/ 156277 h 351328"/>
                <a:gd name="connsiteX34" fmla="*/ 78608 w 1360664"/>
                <a:gd name="connsiteY34" fmla="*/ 156277 h 351328"/>
                <a:gd name="connsiteX35" fmla="*/ 201750 w 1360664"/>
                <a:gd name="connsiteY35" fmla="*/ 6698 h 351328"/>
                <a:gd name="connsiteX36" fmla="*/ 294106 w 1360664"/>
                <a:gd name="connsiteY36" fmla="*/ 6698 h 351328"/>
                <a:gd name="connsiteX37" fmla="*/ 156042 w 1360664"/>
                <a:gd name="connsiteY37" fmla="*/ 168262 h 351328"/>
                <a:gd name="connsiteX38" fmla="*/ 299158 w 1360664"/>
                <a:gd name="connsiteY38" fmla="*/ 347569 h 351328"/>
                <a:gd name="connsiteX39" fmla="*/ 199282 w 1360664"/>
                <a:gd name="connsiteY39" fmla="*/ 347569 h 351328"/>
                <a:gd name="connsiteX40" fmla="*/ 78608 w 1360664"/>
                <a:gd name="connsiteY40" fmla="*/ 192115 h 351328"/>
                <a:gd name="connsiteX41" fmla="*/ 78608 w 1360664"/>
                <a:gd name="connsiteY41" fmla="*/ 347451 h 351328"/>
                <a:gd name="connsiteX42" fmla="*/ 0 w 1360664"/>
                <a:gd name="connsiteY42" fmla="*/ 347451 h 351328"/>
                <a:gd name="connsiteX43" fmla="*/ 0 w 1360664"/>
                <a:gd name="connsiteY43" fmla="*/ 6698 h 351328"/>
                <a:gd name="connsiteX44" fmla="*/ 78608 w 1360664"/>
                <a:gd name="connsiteY44" fmla="*/ 6698 h 351328"/>
                <a:gd name="connsiteX45" fmla="*/ 78608 w 1360664"/>
                <a:gd name="connsiteY45" fmla="*/ 156277 h 351328"/>
                <a:gd name="connsiteX46" fmla="*/ 78608 w 1360664"/>
                <a:gd name="connsiteY46" fmla="*/ 156277 h 351328"/>
                <a:gd name="connsiteX47" fmla="*/ 415132 w 1360664"/>
                <a:gd name="connsiteY47" fmla="*/ 75671 h 351328"/>
                <a:gd name="connsiteX48" fmla="*/ 415132 w 1360664"/>
                <a:gd name="connsiteY48" fmla="*/ 192350 h 351328"/>
                <a:gd name="connsiteX49" fmla="*/ 462132 w 1360664"/>
                <a:gd name="connsiteY49" fmla="*/ 192350 h 351328"/>
                <a:gd name="connsiteX50" fmla="*/ 541681 w 1360664"/>
                <a:gd name="connsiteY50" fmla="*/ 132777 h 351328"/>
                <a:gd name="connsiteX51" fmla="*/ 466715 w 1360664"/>
                <a:gd name="connsiteY51" fmla="*/ 75553 h 351328"/>
                <a:gd name="connsiteX52" fmla="*/ 415132 w 1360664"/>
                <a:gd name="connsiteY52" fmla="*/ 75553 h 351328"/>
                <a:gd name="connsiteX53" fmla="*/ 415132 w 1360664"/>
                <a:gd name="connsiteY53" fmla="*/ 75671 h 351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360664" h="351328">
                  <a:moveTo>
                    <a:pt x="336523" y="6698"/>
                  </a:moveTo>
                  <a:lnTo>
                    <a:pt x="473765" y="6698"/>
                  </a:lnTo>
                  <a:cubicBezTo>
                    <a:pt x="569763" y="6698"/>
                    <a:pt x="622521" y="58281"/>
                    <a:pt x="622521" y="132659"/>
                  </a:cubicBezTo>
                  <a:cubicBezTo>
                    <a:pt x="622521" y="207037"/>
                    <a:pt x="567648" y="260030"/>
                    <a:pt x="470005" y="260030"/>
                  </a:cubicBezTo>
                  <a:lnTo>
                    <a:pt x="415367" y="260030"/>
                  </a:lnTo>
                  <a:lnTo>
                    <a:pt x="415367" y="347569"/>
                  </a:lnTo>
                  <a:lnTo>
                    <a:pt x="336758" y="347569"/>
                  </a:lnTo>
                  <a:lnTo>
                    <a:pt x="336758" y="6698"/>
                  </a:lnTo>
                  <a:lnTo>
                    <a:pt x="336523" y="6698"/>
                  </a:lnTo>
                  <a:close/>
                  <a:moveTo>
                    <a:pt x="651192" y="176134"/>
                  </a:moveTo>
                  <a:cubicBezTo>
                    <a:pt x="651192" y="70853"/>
                    <a:pt x="735088" y="0"/>
                    <a:pt x="829911" y="0"/>
                  </a:cubicBezTo>
                  <a:cubicBezTo>
                    <a:pt x="924735" y="0"/>
                    <a:pt x="1008748" y="67798"/>
                    <a:pt x="1008748" y="176134"/>
                  </a:cubicBezTo>
                  <a:cubicBezTo>
                    <a:pt x="1008748" y="284471"/>
                    <a:pt x="926850" y="352269"/>
                    <a:pt x="829911" y="352269"/>
                  </a:cubicBezTo>
                  <a:cubicBezTo>
                    <a:pt x="732973" y="352387"/>
                    <a:pt x="651192" y="281533"/>
                    <a:pt x="651192" y="176134"/>
                  </a:cubicBezTo>
                  <a:lnTo>
                    <a:pt x="651192" y="176134"/>
                  </a:lnTo>
                  <a:close/>
                  <a:moveTo>
                    <a:pt x="829911" y="279536"/>
                  </a:moveTo>
                  <a:cubicBezTo>
                    <a:pt x="769750" y="279536"/>
                    <a:pt x="731798" y="232653"/>
                    <a:pt x="731798" y="176252"/>
                  </a:cubicBezTo>
                  <a:cubicBezTo>
                    <a:pt x="731798" y="119851"/>
                    <a:pt x="769398" y="72968"/>
                    <a:pt x="829911" y="72968"/>
                  </a:cubicBezTo>
                  <a:cubicBezTo>
                    <a:pt x="890424" y="72968"/>
                    <a:pt x="928025" y="119264"/>
                    <a:pt x="928025" y="176252"/>
                  </a:cubicBezTo>
                  <a:cubicBezTo>
                    <a:pt x="927907" y="233240"/>
                    <a:pt x="889954" y="279536"/>
                    <a:pt x="829911" y="279536"/>
                  </a:cubicBezTo>
                  <a:lnTo>
                    <a:pt x="829911" y="279536"/>
                  </a:lnTo>
                  <a:close/>
                  <a:moveTo>
                    <a:pt x="1140467" y="156277"/>
                  </a:moveTo>
                  <a:lnTo>
                    <a:pt x="1263608" y="6698"/>
                  </a:lnTo>
                  <a:lnTo>
                    <a:pt x="1355964" y="6698"/>
                  </a:lnTo>
                  <a:lnTo>
                    <a:pt x="1217900" y="168262"/>
                  </a:lnTo>
                  <a:lnTo>
                    <a:pt x="1361017" y="347569"/>
                  </a:lnTo>
                  <a:lnTo>
                    <a:pt x="1261023" y="347569"/>
                  </a:lnTo>
                  <a:lnTo>
                    <a:pt x="1140467" y="192115"/>
                  </a:lnTo>
                  <a:lnTo>
                    <a:pt x="1140467" y="347451"/>
                  </a:lnTo>
                  <a:lnTo>
                    <a:pt x="1061859" y="347451"/>
                  </a:lnTo>
                  <a:lnTo>
                    <a:pt x="1061859" y="6698"/>
                  </a:lnTo>
                  <a:lnTo>
                    <a:pt x="1140467" y="6698"/>
                  </a:lnTo>
                  <a:lnTo>
                    <a:pt x="1140467" y="156277"/>
                  </a:lnTo>
                  <a:lnTo>
                    <a:pt x="1140467" y="156277"/>
                  </a:lnTo>
                  <a:close/>
                  <a:moveTo>
                    <a:pt x="78608" y="156277"/>
                  </a:moveTo>
                  <a:lnTo>
                    <a:pt x="201750" y="6698"/>
                  </a:lnTo>
                  <a:lnTo>
                    <a:pt x="294106" y="6698"/>
                  </a:lnTo>
                  <a:lnTo>
                    <a:pt x="156042" y="168262"/>
                  </a:lnTo>
                  <a:lnTo>
                    <a:pt x="299158" y="347569"/>
                  </a:lnTo>
                  <a:lnTo>
                    <a:pt x="199282" y="347569"/>
                  </a:lnTo>
                  <a:lnTo>
                    <a:pt x="78608" y="192115"/>
                  </a:lnTo>
                  <a:lnTo>
                    <a:pt x="78608" y="347451"/>
                  </a:lnTo>
                  <a:lnTo>
                    <a:pt x="0" y="347451"/>
                  </a:lnTo>
                  <a:lnTo>
                    <a:pt x="0" y="6698"/>
                  </a:lnTo>
                  <a:lnTo>
                    <a:pt x="78608" y="6698"/>
                  </a:lnTo>
                  <a:lnTo>
                    <a:pt x="78608" y="156277"/>
                  </a:lnTo>
                  <a:lnTo>
                    <a:pt x="78608" y="156277"/>
                  </a:lnTo>
                  <a:close/>
                  <a:moveTo>
                    <a:pt x="415132" y="75671"/>
                  </a:moveTo>
                  <a:lnTo>
                    <a:pt x="415132" y="192350"/>
                  </a:lnTo>
                  <a:lnTo>
                    <a:pt x="462132" y="192350"/>
                  </a:lnTo>
                  <a:cubicBezTo>
                    <a:pt x="518650" y="192350"/>
                    <a:pt x="541681" y="169437"/>
                    <a:pt x="541681" y="132777"/>
                  </a:cubicBezTo>
                  <a:cubicBezTo>
                    <a:pt x="541681" y="103636"/>
                    <a:pt x="522998" y="75553"/>
                    <a:pt x="466715" y="75553"/>
                  </a:cubicBezTo>
                  <a:lnTo>
                    <a:pt x="415132" y="75553"/>
                  </a:lnTo>
                  <a:lnTo>
                    <a:pt x="415132" y="75671"/>
                  </a:lnTo>
                  <a:close/>
                </a:path>
              </a:pathLst>
            </a:custGeom>
            <a:solidFill>
              <a:schemeClr val="bg1"/>
            </a:solidFill>
            <a:ln w="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43327D-DA0B-4B6F-B849-D98802002C57}"/>
                </a:ext>
              </a:extLst>
            </p:cNvPr>
            <p:cNvSpPr txBox="1"/>
            <p:nvPr/>
          </p:nvSpPr>
          <p:spPr>
            <a:xfrm>
              <a:off x="1901158" y="4050377"/>
              <a:ext cx="838968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solidFill>
                    <a:schemeClr val="bg1"/>
                  </a:solidFill>
                </a:rPr>
                <a:t>Один из лидеров российского рынка информационных технологий. ИТ-компания создает новую цифровую экосистему общества, реализуя проекты в </a:t>
              </a:r>
              <a:r>
                <a:rPr lang="ru-RU" sz="2800" dirty="0" smtClean="0">
                  <a:solidFill>
                    <a:schemeClr val="bg1"/>
                  </a:solidFill>
                </a:rPr>
                <a:t>42 </a:t>
              </a:r>
              <a:r>
                <a:rPr lang="ru-RU" sz="2800" dirty="0">
                  <a:solidFill>
                    <a:schemeClr val="bg1"/>
                  </a:solidFill>
                </a:rPr>
                <a:t>странах мира.</a:t>
              </a: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360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F5FAB53-0276-4848-B3B3-26CAD5414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/>
              <a:pPr/>
              <a:t>40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E1AC94-17B0-4CFD-A75B-DD811342C2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Добывающая промышленность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268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39" b="10539"/>
          <a:stretch>
            <a:fillRect/>
          </a:stretch>
        </p:blipFill>
        <p:spPr>
          <a:xfrm flipH="1">
            <a:off x="6439809" y="5619"/>
            <a:ext cx="5760065" cy="6863003"/>
          </a:xfr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9EEAC68C-94DE-4CBA-9320-34B91931B5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8729" y="1244530"/>
            <a:ext cx="5542590" cy="3986138"/>
          </a:xfrm>
        </p:spPr>
        <p:txBody>
          <a:bodyPr/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Заказчик: «АЛРОСА» 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Площадь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офиса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— 1405 м</a:t>
            </a:r>
            <a:r>
              <a:rPr lang="ru-RU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endParaRPr lang="ru-RU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Создание системы контроля и управления доступом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Интеграция 157 камер видеонаблюдения, более 2000 датчиков пожарной сигнализации, охранно-тревожной сигнализации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Создание единой диспетчерской для мониторинга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управления «умным» офисом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Внедрение современных мультимедийных технологий –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видео-конференц-связь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конгресс-система с возможностью организации синхронного перевода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Установка персональных панелей управления светом, микроклиматом и шторами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337C9A2-C049-4CFA-8BB2-AB02A97D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УМНЫЙ ОФИС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489DA3-54A4-4CEA-96D2-DFCE67C134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41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37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F5FAB53-0276-4848-B3B3-26CAD5414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/>
              <a:pPr/>
              <a:t>42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E1AC94-17B0-4CFD-A75B-DD811342C2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Информатизация государства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962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7AD7BDC-0F87-4A81-9D39-2100BFC522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/>
              <a:pPr/>
              <a:t>43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279C323-6D9B-402E-AEC6-C67FA7F8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0536" y="517490"/>
            <a:ext cx="8281464" cy="1293662"/>
          </a:xfrm>
        </p:spPr>
        <p:txBody>
          <a:bodyPr/>
          <a:lstStyle/>
          <a:p>
            <a:r>
              <a:rPr lang="ru-RU" dirty="0" smtClean="0"/>
              <a:t>ПЛАТФОРМА ДЛЯ МЕЖГОСУДАРСТВЕННОГО ВЗАИМОДЕЙСТВИЯ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6ABDCC-F5ED-4273-9DC1-EF1E875B4C0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204172" y="1811152"/>
            <a:ext cx="7189969" cy="12505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1800" dirty="0"/>
              <a:t>КРОК создал интеграционную платформу (преимущественно </a:t>
            </a:r>
            <a:br>
              <a:rPr lang="ru-RU" sz="1800" dirty="0"/>
            </a:br>
            <a:r>
              <a:rPr lang="ru-RU" sz="1800" dirty="0"/>
              <a:t>на базе программного обеспечения с открытым кодом), которая обеспечивает решение широкого спектра задач межгосударственного взаимодействия 5 стран-участниц наднационального экономического союза: 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5423E97-3452-4405-BEFA-448F20AEFD4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273719" y="3239521"/>
            <a:ext cx="7392532" cy="2670391"/>
          </a:xfrm>
          <a:prstGeom prst="rect">
            <a:avLst/>
          </a:prstGeom>
        </p:spPr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B050"/>
              </a:buClr>
            </a:pPr>
            <a:r>
              <a:rPr lang="ru-RU" sz="1200" dirty="0"/>
              <a:t>формирование единых правил обмена во всех областях информационного взаимодействия (консалтинговые услуги </a:t>
            </a:r>
            <a:r>
              <a:rPr lang="ru-RU" sz="1200" dirty="0" smtClean="0"/>
              <a:t>по </a:t>
            </a:r>
            <a:r>
              <a:rPr lang="ru-RU" sz="1200" dirty="0"/>
              <a:t>формированию процессов)   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B050"/>
              </a:buClr>
            </a:pPr>
            <a:r>
              <a:rPr lang="ru-RU" sz="1200" dirty="0"/>
              <a:t>создание системы для информационного обмена между госорганами стран-участниц </a:t>
            </a:r>
            <a:r>
              <a:rPr lang="ru-RU" sz="1200" dirty="0" smtClean="0"/>
              <a:t>в </a:t>
            </a:r>
            <a:r>
              <a:rPr lang="ru-RU" sz="1200" dirty="0"/>
              <a:t>режиме реального времени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B050"/>
              </a:buClr>
            </a:pPr>
            <a:r>
              <a:rPr lang="ru-RU" sz="1200" dirty="0"/>
              <a:t>обеспечение юридической значимости трансграничного взаимодействия, выполняемого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в </a:t>
            </a:r>
            <a:r>
              <a:rPr lang="ru-RU" sz="1200" dirty="0"/>
              <a:t>системе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B050"/>
              </a:buClr>
            </a:pPr>
            <a:r>
              <a:rPr lang="ru-RU" sz="1200" dirty="0"/>
              <a:t>формирование общих для ведомств 5 стран информационных ресурсов, с возможностью аналитической и статистической обработки данных, и предоставление доступа к ним всем заинтересованным сторонам, в том числе госорганам, бизнесу, гражданам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27457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" r="7440"/>
          <a:stretch>
            <a:fillRect/>
          </a:stretch>
        </p:blipFill>
        <p:spPr>
          <a:xfrm rot="10800000">
            <a:off x="8636669" y="0"/>
            <a:ext cx="3563787" cy="6856095"/>
          </a:xfrm>
        </p:spPr>
      </p:pic>
      <p:sp>
        <p:nvSpPr>
          <p:cNvPr id="10" name="TextBox 9"/>
          <p:cNvSpPr txBox="1"/>
          <p:nvPr/>
        </p:nvSpPr>
        <p:spPr>
          <a:xfrm>
            <a:off x="8834327" y="2503938"/>
            <a:ext cx="31684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+mj-lt"/>
              </a:rPr>
              <a:t>С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истемы аудио- </a:t>
            </a:r>
            <a:br>
              <a:rPr lang="ru-RU" dirty="0" smtClean="0">
                <a:solidFill>
                  <a:schemeClr val="bg1"/>
                </a:solidFill>
                <a:latin typeface="+mj-lt"/>
              </a:rPr>
            </a:br>
            <a:r>
              <a:rPr lang="ru-RU" dirty="0" smtClean="0">
                <a:solidFill>
                  <a:schemeClr val="bg1"/>
                </a:solidFill>
                <a:latin typeface="+mj-lt"/>
              </a:rPr>
              <a:t>и </a:t>
            </a:r>
            <a:r>
              <a:rPr lang="ru-RU" dirty="0" err="1" smtClean="0">
                <a:solidFill>
                  <a:schemeClr val="bg1"/>
                </a:solidFill>
                <a:latin typeface="+mj-lt"/>
              </a:rPr>
              <a:t>видеопротоколирования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 судебных заседаний </a:t>
            </a:r>
            <a:br>
              <a:rPr lang="ru-RU" dirty="0" smtClean="0">
                <a:solidFill>
                  <a:schemeClr val="bg1"/>
                </a:solidFill>
                <a:latin typeface="+mj-lt"/>
              </a:rPr>
            </a:br>
            <a:r>
              <a:rPr lang="ru-RU" dirty="0" smtClean="0">
                <a:solidFill>
                  <a:schemeClr val="bg1"/>
                </a:solidFill>
                <a:latin typeface="+mj-lt"/>
              </a:rPr>
              <a:t>в 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234 залах 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всех районных судов Москвы</a:t>
            </a:r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8176" y="1349776"/>
            <a:ext cx="6912494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/>
              <a:t>Комплексная информационная система судов общей юрисдикции </a:t>
            </a: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(</a:t>
            </a:r>
            <a:r>
              <a:rPr lang="ru-RU" sz="1400" b="1" dirty="0"/>
              <a:t>КИС СОЮ), созданная КРОК для Мосгорсуда </a:t>
            </a:r>
            <a:r>
              <a:rPr lang="ru-RU" sz="1400" b="1" dirty="0" smtClean="0"/>
              <a:t>и </a:t>
            </a:r>
            <a:r>
              <a:rPr lang="ru-RU" sz="1400" b="1" dirty="0"/>
              <a:t>его районных судов, </a:t>
            </a:r>
            <a:r>
              <a:rPr lang="ru-RU" sz="1400" b="1" dirty="0" smtClean="0"/>
              <a:t>—</a:t>
            </a:r>
            <a:r>
              <a:rPr lang="ru-RU" sz="1400" dirty="0" smtClean="0"/>
              <a:t> </a:t>
            </a:r>
            <a:r>
              <a:rPr lang="ru-RU" sz="1400" dirty="0"/>
              <a:t>единое интеграционное пространство, обеспечивающее </a:t>
            </a:r>
            <a:r>
              <a:rPr lang="ru-RU" sz="1400" b="1" dirty="0"/>
              <a:t>все процессы судебного производства</a:t>
            </a:r>
            <a:r>
              <a:rPr lang="ru-RU" sz="1400" dirty="0"/>
              <a:t>. </a:t>
            </a:r>
          </a:p>
          <a:p>
            <a:pPr>
              <a:spcAft>
                <a:spcPts val="600"/>
              </a:spcAft>
            </a:pPr>
            <a:endParaRPr lang="ru-RU" sz="1400" dirty="0"/>
          </a:p>
          <a:p>
            <a:pPr marL="285750" indent="-285750">
              <a:spcAft>
                <a:spcPts val="60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1400" b="1" dirty="0"/>
              <a:t>впервые в истории </a:t>
            </a:r>
            <a:r>
              <a:rPr lang="ru-RU" sz="1400" dirty="0"/>
              <a:t>подача документов </a:t>
            </a:r>
            <a:r>
              <a:rPr lang="ru-RU" sz="1400" b="1" dirty="0" smtClean="0"/>
              <a:t>в </a:t>
            </a:r>
            <a:r>
              <a:rPr lang="ru-RU" sz="1400" b="1" dirty="0"/>
              <a:t>электронном виде</a:t>
            </a:r>
            <a:r>
              <a:rPr lang="ru-RU" sz="1400" dirty="0"/>
              <a:t>, удаленный доступ к процессуальным документам, видеозаписям заседаний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и </a:t>
            </a:r>
            <a:r>
              <a:rPr lang="ru-RU" sz="1400" dirty="0"/>
              <a:t>расписаниям судебных процессов </a:t>
            </a:r>
            <a:r>
              <a:rPr lang="ru-RU" sz="1400" dirty="0" smtClean="0"/>
              <a:t>— </a:t>
            </a:r>
            <a:r>
              <a:rPr lang="ru-RU" sz="1400" dirty="0"/>
              <a:t>через единый информационный </a:t>
            </a:r>
            <a:r>
              <a:rPr lang="ru-RU" sz="1400" dirty="0" smtClean="0"/>
              <a:t>портал</a:t>
            </a:r>
            <a:endParaRPr lang="ru-RU" sz="1400" dirty="0"/>
          </a:p>
          <a:p>
            <a:pPr marL="285750" indent="-285750">
              <a:spcAft>
                <a:spcPts val="60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1400" b="1" dirty="0"/>
              <a:t>упрощение и ускорение обмена </a:t>
            </a:r>
            <a:r>
              <a:rPr lang="ru-RU" sz="1400" dirty="0"/>
              <a:t>данными судов Москвы </a:t>
            </a:r>
            <a:r>
              <a:rPr lang="ru-RU" sz="1400" b="1" dirty="0"/>
              <a:t>с более чем 10 ведомствами</a:t>
            </a:r>
            <a:r>
              <a:rPr lang="ru-RU" sz="1400" dirty="0"/>
              <a:t>, включая Прокуратуру, службы судебных приставов, налоговую службу, почту, через подсистему межведомственного </a:t>
            </a:r>
            <a:r>
              <a:rPr lang="ru-RU" sz="1400" dirty="0" smtClean="0"/>
              <a:t>взаимодействия</a:t>
            </a:r>
            <a:endParaRPr lang="ru-RU" sz="1400" dirty="0"/>
          </a:p>
          <a:p>
            <a:pPr marL="285750" indent="-285750">
              <a:spcAft>
                <a:spcPts val="60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автоматизация подготовки </a:t>
            </a:r>
            <a:r>
              <a:rPr lang="ru-RU" sz="1400" b="1" dirty="0"/>
              <a:t>статистических </a:t>
            </a:r>
            <a:r>
              <a:rPr lang="ru-RU" sz="1400" b="1" dirty="0" smtClean="0"/>
              <a:t>форм</a:t>
            </a:r>
            <a:endParaRPr lang="ru-RU" sz="1400" dirty="0" smtClean="0"/>
          </a:p>
          <a:p>
            <a:pPr marL="285750" indent="-285750">
              <a:spcAft>
                <a:spcPts val="60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1400" b="1" dirty="0" smtClean="0"/>
              <a:t>информационные </a:t>
            </a:r>
            <a:r>
              <a:rPr lang="ru-RU" sz="1400" b="1" dirty="0"/>
              <a:t>киоски</a:t>
            </a:r>
            <a:r>
              <a:rPr lang="ru-RU" sz="1400" dirty="0"/>
              <a:t> в зданиях судов</a:t>
            </a:r>
          </a:p>
          <a:p>
            <a:pPr>
              <a:spcAft>
                <a:spcPts val="600"/>
              </a:spcAft>
              <a:buClr>
                <a:srgbClr val="00B050"/>
              </a:buClr>
            </a:pPr>
            <a:endParaRPr lang="ru-RU" sz="1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8176" y="506716"/>
            <a:ext cx="7289610" cy="553998"/>
          </a:xfrm>
        </p:spPr>
        <p:txBody>
          <a:bodyPr/>
          <a:lstStyle/>
          <a:p>
            <a:r>
              <a:rPr lang="ru-RU" dirty="0">
                <a:solidFill>
                  <a:srgbClr val="475D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ЭЛЕКТРОННОЕ </a:t>
            </a:r>
            <a:r>
              <a:rPr lang="ru-RU" dirty="0" smtClean="0">
                <a:solidFill>
                  <a:srgbClr val="475D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ПРАВОСУДИЕ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/>
              <a:pPr/>
              <a:t>44</a:t>
            </a:fld>
            <a:endParaRPr lang="ru-RU" dirty="0"/>
          </a:p>
        </p:txBody>
      </p:sp>
      <p:sp>
        <p:nvSpPr>
          <p:cNvPr id="15" name="Рисунок 10">
            <a:extLst>
              <a:ext uri="{FF2B5EF4-FFF2-40B4-BE49-F238E27FC236}">
                <a16:creationId xmlns:a16="http://schemas.microsoft.com/office/drawing/2014/main" id="{9B12A555-28E0-4073-9158-0524107F3C3C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520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" r="7502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4187282" y="1376497"/>
            <a:ext cx="728961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1400" dirty="0" smtClean="0"/>
              <a:t>Для </a:t>
            </a:r>
            <a:r>
              <a:rPr lang="ru-RU" sz="1400" b="1" dirty="0"/>
              <a:t>670 лечебных </a:t>
            </a:r>
            <a:r>
              <a:rPr lang="ru-RU" sz="1400" b="1" dirty="0" smtClean="0"/>
              <a:t>учреждениях </a:t>
            </a:r>
            <a:r>
              <a:rPr lang="ru-RU" sz="1400" dirty="0"/>
              <a:t>Москвы создана </a:t>
            </a:r>
            <a:r>
              <a:rPr lang="ru-RU" sz="1400" dirty="0" smtClean="0"/>
              <a:t>ИТ-инфраструктура </a:t>
            </a:r>
            <a:br>
              <a:rPr lang="ru-RU" sz="1400" dirty="0" smtClean="0"/>
            </a:br>
            <a:r>
              <a:rPr lang="ru-RU" sz="1400" dirty="0" smtClean="0"/>
              <a:t>и внедрены </a:t>
            </a:r>
            <a:r>
              <a:rPr lang="ru-RU" sz="1400" dirty="0"/>
              <a:t>сервисы Единой медицинской информационно-аналитической </a:t>
            </a:r>
            <a:r>
              <a:rPr lang="ru-RU" sz="1400" dirty="0" smtClean="0"/>
              <a:t>системы </a:t>
            </a:r>
            <a:r>
              <a:rPr lang="ru-RU" sz="1400" dirty="0"/>
              <a:t>(ЕМИАС), автоматизированы более 20 тыс. рабочих мест.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b="1" dirty="0" smtClean="0"/>
              <a:t>Проект реализован </a:t>
            </a:r>
            <a:r>
              <a:rPr lang="ru-RU" sz="1400" b="1" dirty="0"/>
              <a:t>на базе ПО с открытым кодом и признан крупнейшим </a:t>
            </a: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в Европе</a:t>
            </a:r>
          </a:p>
          <a:p>
            <a:pPr marL="285750" indent="-285750">
              <a:spcAft>
                <a:spcPts val="60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285750" indent="-285750">
              <a:spcAft>
                <a:spcPts val="60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КРОК является автором АИС «Поликлиника» для автоматизации крупнейшего </a:t>
            </a:r>
            <a:r>
              <a:rPr lang="ru-RU" sz="1400" dirty="0" smtClean="0"/>
              <a:t>медицинского </a:t>
            </a:r>
            <a:r>
              <a:rPr lang="ru-RU" sz="1400" dirty="0"/>
              <a:t>учреждения в Европе, на базе которого можно построить </a:t>
            </a:r>
            <a:r>
              <a:rPr lang="ru-RU" sz="1400" b="1" dirty="0" smtClean="0"/>
              <a:t>эффективную </a:t>
            </a:r>
            <a:r>
              <a:rPr lang="ru-RU" sz="1400" b="1" dirty="0"/>
              <a:t>систему автоматизации бюджетной медицины</a:t>
            </a:r>
            <a:r>
              <a:rPr lang="ru-RU" sz="1400" dirty="0"/>
              <a:t>. Пользователями </a:t>
            </a:r>
            <a:r>
              <a:rPr lang="ru-RU" sz="1400" b="1" dirty="0"/>
              <a:t>системы управления и документооборота</a:t>
            </a:r>
            <a:r>
              <a:rPr lang="ru-RU" sz="1400" dirty="0"/>
              <a:t> являются более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 smtClean="0"/>
              <a:t>700 </a:t>
            </a:r>
            <a:r>
              <a:rPr lang="ru-RU" sz="1400" dirty="0"/>
              <a:t>медработников, обслуживающие свыше 5 тыс. человек </a:t>
            </a:r>
            <a:r>
              <a:rPr lang="ru-RU" sz="1400" dirty="0" smtClean="0"/>
              <a:t>в </a:t>
            </a:r>
            <a:r>
              <a:rPr lang="ru-RU" sz="1400" dirty="0"/>
              <a:t>сутки. Решение позволяет безопасно хранить и передавать медицинскую документацию, рентгеновские снимки, результаты </a:t>
            </a:r>
            <a:r>
              <a:rPr lang="ru-RU" sz="1400" dirty="0" smtClean="0"/>
              <a:t>исследований</a:t>
            </a:r>
          </a:p>
          <a:p>
            <a:pPr marL="285750" indent="-285750">
              <a:spcAft>
                <a:spcPts val="60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285750" indent="-285750" defTabSz="179388">
              <a:spcAft>
                <a:spcPts val="60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КРОК создает единые системы хранения и передачи </a:t>
            </a:r>
            <a:r>
              <a:rPr lang="ru-RU" sz="1400" b="1" dirty="0"/>
              <a:t>высококачественных</a:t>
            </a:r>
            <a:r>
              <a:rPr lang="ru-RU" sz="1400" dirty="0"/>
              <a:t> диагностических изображений для повышения скорости обмена данными между подразделениями медицинских учреждений. Реализовано для Московского областного научно-исследовательского клинического института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им</a:t>
            </a:r>
            <a:r>
              <a:rPr lang="ru-RU" sz="1400" dirty="0"/>
              <a:t>. М.Ф. Владимирского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1232" y="2502456"/>
            <a:ext cx="31575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КРОК создает надежные и </a:t>
            </a:r>
            <a:r>
              <a:rPr lang="ru-RU" b="1" dirty="0">
                <a:solidFill>
                  <a:schemeClr val="bg1"/>
                </a:solidFill>
              </a:rPr>
              <a:t>легко масштабируемые 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ИТ-платформы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для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развития электронных сервисов, автоматизации рабочих мест </a:t>
            </a:r>
            <a:r>
              <a:rPr lang="ru-RU" dirty="0" smtClean="0">
                <a:solidFill>
                  <a:schemeClr val="bg1"/>
                </a:solidFill>
              </a:rPr>
              <a:t>медперсонала</a:t>
            </a:r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475D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ЦИФРОВАЯ МЕДИЦИНА</a:t>
            </a:r>
            <a:br>
              <a:rPr lang="ru-RU" dirty="0">
                <a:solidFill>
                  <a:srgbClr val="475DE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/>
              <a:pPr/>
              <a:t>45</a:t>
            </a:fld>
            <a:endParaRPr lang="ru-RU" dirty="0"/>
          </a:p>
        </p:txBody>
      </p:sp>
      <p:sp>
        <p:nvSpPr>
          <p:cNvPr id="13" name="Рисунок 10">
            <a:extLst>
              <a:ext uri="{FF2B5EF4-FFF2-40B4-BE49-F238E27FC236}">
                <a16:creationId xmlns:a16="http://schemas.microsoft.com/office/drawing/2014/main" id="{9B12A555-28E0-4073-9158-0524107F3C3C}"/>
              </a:ext>
            </a:extLst>
          </p:cNvPr>
          <p:cNvSpPr/>
          <p:nvPr/>
        </p:nvSpPr>
        <p:spPr>
          <a:xfrm>
            <a:off x="677672" y="6357256"/>
            <a:ext cx="686671" cy="163473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344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" r="7440"/>
          <a:stretch>
            <a:fillRect/>
          </a:stretch>
        </p:blipFill>
        <p:spPr>
          <a:xfrm rot="10800000">
            <a:off x="8628213" y="1905"/>
            <a:ext cx="3563787" cy="6856095"/>
          </a:xfrm>
        </p:spPr>
      </p:pic>
      <p:sp>
        <p:nvSpPr>
          <p:cNvPr id="4" name="TextBox 3"/>
          <p:cNvSpPr txBox="1"/>
          <p:nvPr/>
        </p:nvSpPr>
        <p:spPr>
          <a:xfrm>
            <a:off x="823337" y="1902224"/>
            <a:ext cx="7289610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ru-RU" sz="1600" dirty="0"/>
              <a:t>КРОК </a:t>
            </a:r>
            <a:r>
              <a:rPr lang="ru-RU" sz="1600" dirty="0" smtClean="0"/>
              <a:t>первым в России реализовал </a:t>
            </a:r>
            <a:r>
              <a:rPr lang="ru-RU" sz="1600" dirty="0"/>
              <a:t>проект </a:t>
            </a:r>
            <a:r>
              <a:rPr lang="ru-RU" sz="1600" dirty="0" smtClean="0"/>
              <a:t>на </a:t>
            </a:r>
            <a:r>
              <a:rPr lang="ru-RU" sz="1600" dirty="0"/>
              <a:t>базе технологии </a:t>
            </a:r>
            <a:r>
              <a:rPr lang="ru-RU" sz="1600" dirty="0" err="1"/>
              <a:t>блокчейн</a:t>
            </a:r>
            <a:r>
              <a:rPr lang="ru-RU" sz="1600" dirty="0"/>
              <a:t>. Решение КРОК для автоматизации инвестиционных процессов </a:t>
            </a:r>
            <a:r>
              <a:rPr lang="ru-RU" sz="1600" dirty="0" smtClean="0"/>
              <a:t>одного </a:t>
            </a:r>
            <a:br>
              <a:rPr lang="ru-RU" sz="1600" dirty="0" smtClean="0"/>
            </a:br>
            <a:r>
              <a:rPr lang="ru-RU" sz="1600" dirty="0" smtClean="0"/>
              <a:t>из банков </a:t>
            </a:r>
            <a:r>
              <a:rPr lang="ru-RU" sz="1600" dirty="0"/>
              <a:t>обеспечивает прозрачность процессов и автоматический контроль за выполнением условий по инвестиционным и хозяйственным договорам для </a:t>
            </a:r>
            <a:r>
              <a:rPr lang="ru-RU" sz="1600" b="1" dirty="0"/>
              <a:t>55 тысяч контрагентов</a:t>
            </a:r>
            <a:r>
              <a:rPr lang="ru-RU" sz="1600" dirty="0"/>
              <a:t>. </a:t>
            </a:r>
            <a:endParaRPr lang="ru-RU" sz="1600" b="1" dirty="0"/>
          </a:p>
          <a:p>
            <a:pPr>
              <a:lnSpc>
                <a:spcPct val="90000"/>
              </a:lnSpc>
              <a:spcBef>
                <a:spcPts val="300"/>
              </a:spcBef>
            </a:pPr>
            <a:endParaRPr lang="ru-RU" sz="1400" dirty="0"/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ru-RU" sz="1400" dirty="0"/>
              <a:t>Внедренная КРОК система </a:t>
            </a:r>
            <a:r>
              <a:rPr lang="ru-RU" sz="1400" b="1" dirty="0"/>
              <a:t>«Цифровой контракт» на основе </a:t>
            </a:r>
            <a:r>
              <a:rPr lang="ru-RU" sz="1400" b="1" dirty="0" err="1"/>
              <a:t>блокчейн</a:t>
            </a:r>
            <a:r>
              <a:rPr lang="ru-RU" sz="1400" b="1" dirty="0"/>
              <a:t>-платформы </a:t>
            </a:r>
            <a:r>
              <a:rPr lang="ru-RU" sz="1400" dirty="0" err="1"/>
              <a:t>Exonum</a:t>
            </a:r>
            <a:r>
              <a:rPr lang="ru-RU" sz="1400" dirty="0"/>
              <a:t> производителя </a:t>
            </a:r>
            <a:r>
              <a:rPr lang="en-US" sz="1400" dirty="0" err="1"/>
              <a:t>BitFury</a:t>
            </a:r>
            <a:r>
              <a:rPr lang="en-US" sz="1400" dirty="0"/>
              <a:t> </a:t>
            </a:r>
            <a:r>
              <a:rPr lang="ru-RU" sz="1400" dirty="0"/>
              <a:t>обеспечивает:</a:t>
            </a:r>
          </a:p>
          <a:p>
            <a:pPr>
              <a:lnSpc>
                <a:spcPct val="90000"/>
              </a:lnSpc>
              <a:spcBef>
                <a:spcPts val="300"/>
              </a:spcBef>
            </a:pPr>
            <a:endParaRPr lang="ru-RU" sz="1400" dirty="0"/>
          </a:p>
          <a:p>
            <a:pPr marL="285750" indent="-285750">
              <a:lnSpc>
                <a:spcPct val="90000"/>
              </a:lnSpc>
              <a:spcBef>
                <a:spcPts val="300"/>
              </a:spcBef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надежную регистрацию и безопасное хранение ключевых событий инвестиционного процесса, включая подписание договоров приемку товаров, работ, услуг, подтверждение платежей</a:t>
            </a:r>
          </a:p>
          <a:p>
            <a:pPr>
              <a:lnSpc>
                <a:spcPct val="90000"/>
              </a:lnSpc>
              <a:spcBef>
                <a:spcPts val="300"/>
              </a:spcBef>
              <a:buClr>
                <a:srgbClr val="00B050"/>
              </a:buClr>
            </a:pPr>
            <a:endParaRPr lang="ru-RU" sz="1400" i="1" dirty="0"/>
          </a:p>
          <a:p>
            <a:pPr marL="285750" indent="-285750">
              <a:lnSpc>
                <a:spcPct val="90000"/>
              </a:lnSpc>
              <a:spcBef>
                <a:spcPts val="300"/>
              </a:spcBef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криптографическую защиту в соответствии с законодательством РФ, формирование и проверку электронно-цифровой подписи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71410" y="2045341"/>
            <a:ext cx="316190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</a:rPr>
              <a:t>Сверка </a:t>
            </a:r>
            <a:r>
              <a:rPr lang="ru-RU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</a:rPr>
              <a:t>данных между участниками системы </a:t>
            </a:r>
            <a:r>
              <a:rPr lang="ru-RU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</a:rPr>
              <a:t/>
            </a:r>
            <a:br>
              <a:rPr lang="ru-RU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</a:rPr>
            </a:br>
            <a:r>
              <a:rPr lang="ru-RU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</a:rPr>
              <a:t>с </a:t>
            </a:r>
            <a:r>
              <a:rPr lang="ru-RU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</a:rPr>
              <a:t>уровнем производительности </a:t>
            </a:r>
            <a:r>
              <a:rPr lang="ru-RU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</a:rPr>
              <a:t/>
            </a:r>
            <a:br>
              <a:rPr lang="ru-RU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</a:rPr>
            </a:br>
            <a:r>
              <a:rPr lang="ru-RU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</a:rPr>
              <a:t>до </a:t>
            </a:r>
            <a:r>
              <a:rPr lang="ru-RU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</a:rPr>
              <a:t>7500</a:t>
            </a:r>
            <a:r>
              <a:rPr lang="ru-RU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</a:rPr>
              <a:t> транзакций </a:t>
            </a:r>
            <a:r>
              <a:rPr lang="ru-RU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</a:rPr>
              <a:t/>
            </a:r>
            <a:br>
              <a:rPr lang="ru-RU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</a:rPr>
            </a:br>
            <a:r>
              <a:rPr lang="ru-RU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</a:rPr>
              <a:t>в </a:t>
            </a:r>
            <a:r>
              <a:rPr lang="ru-RU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</a:rPr>
              <a:t>секунду </a:t>
            </a:r>
            <a:endParaRPr lang="ru-RU" dirty="0" smtClean="0">
              <a:solidFill>
                <a:schemeClr val="bg1"/>
              </a:solidFill>
              <a:uFill>
                <a:solidFill>
                  <a:srgbClr val="000000"/>
                </a:solidFill>
              </a:uFill>
            </a:endParaRPr>
          </a:p>
          <a:p>
            <a:pPr lvl="0" algn="ctr"/>
            <a:r>
              <a:rPr lang="ru-RU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</a:rPr>
              <a:t/>
            </a:r>
            <a:br>
              <a:rPr lang="ru-RU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</a:rPr>
            </a:br>
            <a:r>
              <a:rPr lang="ru-RU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</a:rPr>
              <a:t>(</a:t>
            </a:r>
            <a:r>
              <a:rPr lang="ru-RU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</a:rPr>
              <a:t>максимум на других платформах </a:t>
            </a:r>
            <a:r>
              <a:rPr lang="ru-RU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</a:rPr>
              <a:t>— </a:t>
            </a:r>
            <a:br>
              <a:rPr lang="ru-RU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</a:rPr>
            </a:br>
            <a:r>
              <a:rPr lang="ru-RU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</a:rPr>
              <a:t>от </a:t>
            </a:r>
            <a:r>
              <a:rPr lang="ru-RU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</a:rPr>
              <a:t>нескольких единиц </a:t>
            </a:r>
            <a:r>
              <a:rPr lang="ru-RU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</a:rPr>
              <a:t/>
            </a:r>
            <a:br>
              <a:rPr lang="ru-RU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</a:rPr>
            </a:br>
            <a:r>
              <a:rPr lang="ru-RU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</a:rPr>
              <a:t>до </a:t>
            </a:r>
            <a:r>
              <a:rPr lang="ru-RU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</a:rPr>
              <a:t>4 тысяч транзакций)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3337" y="507965"/>
            <a:ext cx="7289610" cy="553998"/>
          </a:xfrm>
        </p:spPr>
        <p:txBody>
          <a:bodyPr/>
          <a:lstStyle/>
          <a:p>
            <a:r>
              <a:rPr lang="ru-RU" dirty="0">
                <a:solidFill>
                  <a:srgbClr val="475D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ГОСУДАРСТВЕННЫХ ИНВЕСТИЦИЙ</a:t>
            </a:r>
            <a:br>
              <a:rPr lang="ru-RU" dirty="0">
                <a:solidFill>
                  <a:srgbClr val="475DE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>
                <a:solidFill>
                  <a:schemeClr val="bg2"/>
                </a:solidFill>
              </a:rPr>
              <a:pPr/>
              <a:t>46</a:t>
            </a:fld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8" name="Рисунок 10">
            <a:extLst>
              <a:ext uri="{FF2B5EF4-FFF2-40B4-BE49-F238E27FC236}">
                <a16:creationId xmlns:a16="http://schemas.microsoft.com/office/drawing/2014/main" id="{9B12A555-28E0-4073-9158-0524107F3C3C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218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9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2" r="12872"/>
          <a:stretch>
            <a:fillRect/>
          </a:stretch>
        </p:blipFill>
        <p:spPr>
          <a:xfrm>
            <a:off x="0" y="19702"/>
            <a:ext cx="3563787" cy="6856095"/>
          </a:xfrm>
        </p:spPr>
      </p:pic>
      <p:sp>
        <p:nvSpPr>
          <p:cNvPr id="9" name="Градиент">
            <a:extLst>
              <a:ext uri="{FF2B5EF4-FFF2-40B4-BE49-F238E27FC236}">
                <a16:creationId xmlns:a16="http://schemas.microsoft.com/office/drawing/2014/main" id="{D05CA051-E7B7-45C3-AFE0-6E8EB88FF393}"/>
              </a:ext>
            </a:extLst>
          </p:cNvPr>
          <p:cNvSpPr/>
          <p:nvPr/>
        </p:nvSpPr>
        <p:spPr>
          <a:xfrm>
            <a:off x="0" y="17797"/>
            <a:ext cx="12302836" cy="6858000"/>
          </a:xfrm>
          <a:prstGeom prst="rect">
            <a:avLst/>
          </a:prstGeom>
          <a:blipFill dpi="0" rotWithShape="1">
            <a:blip r:embed="rId4">
              <a:alphaModFix amt="6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DE0ECD5-2DCF-49E7-96B1-FEDF72E3D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/>
              <a:pPr/>
              <a:t>47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BF1B0B-D320-40F7-8C3D-EBFA065F9B3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187282" y="1168166"/>
            <a:ext cx="7518953" cy="540456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1600" dirty="0">
                <a:solidFill>
                  <a:schemeClr val="accent2"/>
                </a:solidFill>
              </a:rPr>
              <a:t>Организация по управлению дорожным движением</a:t>
            </a:r>
          </a:p>
          <a:p>
            <a:r>
              <a:rPr lang="ru-RU" sz="1600" dirty="0"/>
              <a:t>Единое информационное пространство для десятков инженеров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и </a:t>
            </a:r>
            <a:r>
              <a:rPr lang="ru-RU" sz="1600" dirty="0"/>
              <a:t>руководителей отделов заказчика, в рамках которого они могут совместно редактировать проекты организации дорожного движения (ПОДД), в онлайн-режиме отслеживать текущие статусы по их согласованию и обновлению. </a:t>
            </a: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>
                <a:solidFill>
                  <a:schemeClr val="accent2"/>
                </a:solidFill>
              </a:rPr>
              <a:t>Департамент </a:t>
            </a:r>
            <a:r>
              <a:rPr lang="ru-RU" sz="1600" dirty="0">
                <a:solidFill>
                  <a:schemeClr val="accent2"/>
                </a:solidFill>
              </a:rPr>
              <a:t>по вопросам общественной безопасности Самарской области</a:t>
            </a:r>
          </a:p>
          <a:p>
            <a:pPr marL="0" indent="0">
              <a:buNone/>
            </a:pPr>
            <a:r>
              <a:rPr lang="ru-RU" sz="1600" dirty="0"/>
              <a:t>Выполнение проектных работ по модернизации автоматизированной системы управления дорожным движением на ул. Гагарина и ул. Победы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в Самаре.</a:t>
            </a:r>
            <a:endParaRPr lang="ru-RU" sz="1600" dirty="0"/>
          </a:p>
          <a:p>
            <a:pPr marL="0" indent="0">
              <a:buNone/>
            </a:pPr>
            <a:r>
              <a:rPr lang="ru-RU" sz="1600" dirty="0">
                <a:solidFill>
                  <a:schemeClr val="accent2"/>
                </a:solidFill>
              </a:rPr>
              <a:t>Комитет по экономике администрации города Иркутска</a:t>
            </a:r>
          </a:p>
          <a:p>
            <a:pPr marL="0" indent="0">
              <a:buNone/>
            </a:pPr>
            <a:r>
              <a:rPr lang="ru-RU" sz="1600" dirty="0"/>
              <a:t>Проектирование автоматизировано аналитической системы «Безопасный город», включая управление транспортными </a:t>
            </a:r>
            <a:r>
              <a:rPr lang="ru-RU" sz="1600" dirty="0" smtClean="0"/>
              <a:t>потоками.</a:t>
            </a:r>
            <a:endParaRPr lang="ru-RU" sz="1600" dirty="0"/>
          </a:p>
          <a:p>
            <a:pPr marL="0" indent="0">
              <a:buNone/>
            </a:pPr>
            <a:r>
              <a:rPr lang="ru-RU" sz="1600" dirty="0">
                <a:solidFill>
                  <a:schemeClr val="accent2"/>
                </a:solidFill>
              </a:rPr>
              <a:t>Центр организации дорожного движения г. Тольятти</a:t>
            </a:r>
          </a:p>
          <a:p>
            <a:pPr marL="0" indent="0">
              <a:buNone/>
            </a:pPr>
            <a:r>
              <a:rPr lang="ru-RU" sz="1600" dirty="0"/>
              <a:t>Исследование пилотной зоны на предмет разворачивания системы мониторинга транспортного потока «умных светофоров</a:t>
            </a:r>
            <a:r>
              <a:rPr lang="ru-RU" sz="1600" dirty="0" smtClean="0"/>
              <a:t>».</a:t>
            </a:r>
            <a:endParaRPr lang="ru-RU" sz="1600" dirty="0"/>
          </a:p>
          <a:p>
            <a:endParaRPr lang="ru-RU" sz="1600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453964B-FD15-477F-84D6-239D1712A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475DEB"/>
                </a:solidFill>
                <a:latin typeface="+mn-lt"/>
                <a:cs typeface="Arial" panose="020B0604020202020204" pitchFamily="34" charset="0"/>
              </a:rPr>
              <a:t>«УМНЫЙ ГОРОД»</a:t>
            </a:r>
          </a:p>
        </p:txBody>
      </p:sp>
      <p:sp>
        <p:nvSpPr>
          <p:cNvPr id="7" name="Рисунок 10">
            <a:extLst>
              <a:ext uri="{FF2B5EF4-FFF2-40B4-BE49-F238E27FC236}">
                <a16:creationId xmlns:a16="http://schemas.microsoft.com/office/drawing/2014/main" id="{B2A2AD13-87FC-4ED5-B189-563E3DFE4116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32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F5FAB53-0276-4848-B3B3-26CAD5414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/>
              <a:pPr/>
              <a:t>48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E1AC94-17B0-4CFD-A75B-DD811342C2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HORECA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593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4" r="13193"/>
          <a:stretch/>
        </p:blipFill>
        <p:spPr>
          <a:xfrm>
            <a:off x="9440394" y="3955318"/>
            <a:ext cx="2776683" cy="2776683"/>
          </a:xfrm>
          <a:prstGeom prst="ellipse">
            <a:avLst/>
          </a:prstGeom>
        </p:spPr>
      </p:pic>
      <p:sp>
        <p:nvSpPr>
          <p:cNvPr id="34" name="Овал 23">
            <a:extLst>
              <a:ext uri="{FF2B5EF4-FFF2-40B4-BE49-F238E27FC236}">
                <a16:creationId xmlns:a16="http://schemas.microsoft.com/office/drawing/2014/main" id="{919B709A-19F6-1D43-ABEF-F807B3DDBBD5}"/>
              </a:ext>
            </a:extLst>
          </p:cNvPr>
          <p:cNvSpPr/>
          <p:nvPr/>
        </p:nvSpPr>
        <p:spPr>
          <a:xfrm>
            <a:off x="9254265" y="3772594"/>
            <a:ext cx="3145537" cy="3145537"/>
          </a:xfrm>
          <a:prstGeom prst="ellipse">
            <a:avLst/>
          </a:prstGeom>
          <a:noFill/>
          <a:ln>
            <a:solidFill>
              <a:srgbClr val="00A4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31D18B4E-85DD-7E44-88CB-885603B99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+mn-lt"/>
              </a:rPr>
              <a:t>DIGITAL SIGNAGE ДЛЯ ЦЕНТРА МЕЖДУНАРОДНОЙ ТОРГОВЛИ</a:t>
            </a:r>
            <a:endParaRPr lang="ru-RU" sz="2800" dirty="0">
              <a:latin typeface="+mn-lt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5520CCC-090D-1D4D-AB5C-73A4E1643F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>
                <a:solidFill>
                  <a:schemeClr val="tx1">
                    <a:lumMod val="50000"/>
                  </a:schemeClr>
                </a:solidFill>
              </a:rPr>
              <a:pPr/>
              <a:t>49</a:t>
            </a:fld>
            <a:endParaRPr lang="ru-RU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3" name="Прямоугольник 20">
            <a:extLst>
              <a:ext uri="{FF2B5EF4-FFF2-40B4-BE49-F238E27FC236}">
                <a16:creationId xmlns:a16="http://schemas.microsoft.com/office/drawing/2014/main" id="{3F7363EC-21E6-2F46-AA00-EE5C8C8A8075}"/>
              </a:ext>
            </a:extLst>
          </p:cNvPr>
          <p:cNvSpPr/>
          <p:nvPr/>
        </p:nvSpPr>
        <p:spPr>
          <a:xfrm>
            <a:off x="5196210" y="1611718"/>
            <a:ext cx="5967089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dirty="0"/>
              <a:t>Панели смонтированы более чем в </a:t>
            </a:r>
            <a:r>
              <a:rPr lang="ru-RU" sz="1600" b="1" dirty="0">
                <a:solidFill>
                  <a:srgbClr val="00A460"/>
                </a:solidFill>
              </a:rPr>
              <a:t>100 лифтовых холлах, 37 </a:t>
            </a:r>
            <a:r>
              <a:rPr lang="ru-RU" sz="1600" dirty="0"/>
              <a:t>лифтах, в барах, ресторанах, переговорных комнатах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и </a:t>
            </a:r>
            <a:r>
              <a:rPr lang="ru-RU" sz="1600" dirty="0"/>
              <a:t>других зонах</a:t>
            </a:r>
          </a:p>
          <a:p>
            <a:pPr>
              <a:spcBef>
                <a:spcPts val="600"/>
              </a:spcBef>
            </a:pPr>
            <a:r>
              <a:rPr lang="ru-RU" sz="1600" b="1" dirty="0">
                <a:solidFill>
                  <a:srgbClr val="00A460"/>
                </a:solidFill>
              </a:rPr>
              <a:t>250 носителей </a:t>
            </a:r>
            <a:r>
              <a:rPr lang="ru-RU" sz="1600" dirty="0"/>
              <a:t>объединены в единый аудиовизуальный комплекс. Система </a:t>
            </a:r>
            <a:r>
              <a:rPr lang="ru-RU" sz="1600" dirty="0" err="1"/>
              <a:t>Digital</a:t>
            </a:r>
            <a:r>
              <a:rPr lang="ru-RU" sz="1600" dirty="0"/>
              <a:t> </a:t>
            </a:r>
            <a:r>
              <a:rPr lang="ru-RU" sz="1600" dirty="0" err="1"/>
              <a:t>Signage</a:t>
            </a:r>
            <a:r>
              <a:rPr lang="ru-RU" sz="1600" dirty="0"/>
              <a:t> позволяет дистанционно управлять выводом информации на группу дисплеев </a:t>
            </a:r>
            <a:r>
              <a:rPr lang="ru-RU" sz="1600" dirty="0" smtClean="0"/>
              <a:t>или </a:t>
            </a:r>
            <a:br>
              <a:rPr lang="ru-RU" sz="1600" dirty="0" smtClean="0"/>
            </a:br>
            <a:r>
              <a:rPr lang="ru-RU" sz="1600" dirty="0" smtClean="0"/>
              <a:t>на </a:t>
            </a:r>
            <a:r>
              <a:rPr lang="ru-RU" sz="1600" dirty="0"/>
              <a:t>каждое устройство в отдельности</a:t>
            </a:r>
            <a:endParaRPr lang="ru-RU" sz="1600" b="1" dirty="0"/>
          </a:p>
        </p:txBody>
      </p:sp>
      <p:pic>
        <p:nvPicPr>
          <p:cNvPr id="17" name="Рисунок 23" descr="http://www.croc.ru/upload/iblock/3db/3db69830d089592e703de844647b4239.png">
            <a:extLst>
              <a:ext uri="{FF2B5EF4-FFF2-40B4-BE49-F238E27FC236}">
                <a16:creationId xmlns:a16="http://schemas.microsoft.com/office/drawing/2014/main" id="{E5660DCA-A0E0-F646-B165-34D0EE72450D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8" b="9104"/>
          <a:stretch/>
        </p:blipFill>
        <p:spPr bwMode="auto">
          <a:xfrm>
            <a:off x="6041599" y="5508176"/>
            <a:ext cx="872585" cy="476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20" descr="http://www.croc.ru/upload/iblock/7fa/7fa5d051a1f7568871480daf5d1d8b48.jpg">
            <a:extLst>
              <a:ext uri="{FF2B5EF4-FFF2-40B4-BE49-F238E27FC236}">
                <a16:creationId xmlns:a16="http://schemas.microsoft.com/office/drawing/2014/main" id="{5095EAE2-F3C4-FA47-8471-99D1F1CBE50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433" y="5491995"/>
            <a:ext cx="600008" cy="507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2" descr="https://upload.wikimedia.org/wikipedia/ru/thumb/0/0c/Marriott_International_Logo.png/200px-Marriott_International_Logo.png">
            <a:extLst>
              <a:ext uri="{FF2B5EF4-FFF2-40B4-BE49-F238E27FC236}">
                <a16:creationId xmlns:a16="http://schemas.microsoft.com/office/drawing/2014/main" id="{4693613F-B01D-1044-954A-B6012AE0A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01" y="5601124"/>
            <a:ext cx="685621" cy="36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www.croc.ru/upload/iblock/331/331f31179e099178407b777aefe31850.jpg">
            <a:extLst>
              <a:ext uri="{FF2B5EF4-FFF2-40B4-BE49-F238E27FC236}">
                <a16:creationId xmlns:a16="http://schemas.microsoft.com/office/drawing/2014/main" id="{4A91B1A4-4ACA-E54F-8B30-8C5A52CDA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282" y="1683815"/>
            <a:ext cx="914338" cy="98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cache.carlsonhotels.com/ow-cms/rad/images/search/RadGreen_Logo256x96.png">
            <a:extLst>
              <a:ext uri="{FF2B5EF4-FFF2-40B4-BE49-F238E27FC236}">
                <a16:creationId xmlns:a16="http://schemas.microsoft.com/office/drawing/2014/main" id="{4AC7C7F5-B03C-944B-938B-1926655BE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731" y="4630245"/>
            <a:ext cx="686884" cy="34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www.mercure.com/imagerie/logo-mercure.png">
            <a:extLst>
              <a:ext uri="{FF2B5EF4-FFF2-40B4-BE49-F238E27FC236}">
                <a16:creationId xmlns:a16="http://schemas.microsoft.com/office/drawing/2014/main" id="{9D4D7D08-E81C-7746-9439-66216B60D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772" y="4452343"/>
            <a:ext cx="974299" cy="62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toplogos.ru/images/logo-golden-tulip.jpg">
            <a:extLst>
              <a:ext uri="{FF2B5EF4-FFF2-40B4-BE49-F238E27FC236}">
                <a16:creationId xmlns:a16="http://schemas.microsoft.com/office/drawing/2014/main" id="{89602DF7-B58A-E346-9EBB-E53861F33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501" y="4568952"/>
            <a:ext cx="896974" cy="40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7" descr="http://www.croc.ru/upload/iblock/154/15425d372c7bdae5ffb1751c06b72008.png">
            <a:extLst>
              <a:ext uri="{FF2B5EF4-FFF2-40B4-BE49-F238E27FC236}">
                <a16:creationId xmlns:a16="http://schemas.microsoft.com/office/drawing/2014/main" id="{17F883EC-E1A5-7944-A5DD-6634A9F48558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012" y="4533671"/>
            <a:ext cx="633703" cy="440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10" descr="http://rosaski.com/shared/images/fe/logo.png">
            <a:extLst>
              <a:ext uri="{FF2B5EF4-FFF2-40B4-BE49-F238E27FC236}">
                <a16:creationId xmlns:a16="http://schemas.microsoft.com/office/drawing/2014/main" id="{9718E61E-3942-D446-BD92-41EE6CC5A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204" y="4638763"/>
            <a:ext cx="896974" cy="33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1">
            <a:extLst>
              <a:ext uri="{FF2B5EF4-FFF2-40B4-BE49-F238E27FC236}">
                <a16:creationId xmlns:a16="http://schemas.microsoft.com/office/drawing/2014/main" id="{9257D357-B214-F946-9B4F-53C284BAF52D}"/>
              </a:ext>
            </a:extLst>
          </p:cNvPr>
          <p:cNvSpPr/>
          <p:nvPr/>
        </p:nvSpPr>
        <p:spPr>
          <a:xfrm>
            <a:off x="5441199" y="6032511"/>
            <a:ext cx="208117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/>
              <a:t>Оснащение отеля мультимедийным</a:t>
            </a:r>
            <a:r>
              <a:rPr lang="en-US" sz="1000" b="1" dirty="0"/>
              <a:t> </a:t>
            </a:r>
            <a:r>
              <a:rPr lang="ru-RU" sz="1000" b="1" dirty="0"/>
              <a:t>интеллектом</a:t>
            </a:r>
          </a:p>
        </p:txBody>
      </p:sp>
      <p:sp>
        <p:nvSpPr>
          <p:cNvPr id="27" name="Прямоугольник 29">
            <a:extLst>
              <a:ext uri="{FF2B5EF4-FFF2-40B4-BE49-F238E27FC236}">
                <a16:creationId xmlns:a16="http://schemas.microsoft.com/office/drawing/2014/main" id="{7E7AFC42-57FA-3743-A387-CDF5123DC57E}"/>
              </a:ext>
            </a:extLst>
          </p:cNvPr>
          <p:cNvSpPr/>
          <p:nvPr/>
        </p:nvSpPr>
        <p:spPr>
          <a:xfrm>
            <a:off x="2814874" y="6062953"/>
            <a:ext cx="338307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/>
              <a:t>Создание мультимедийной                    инфраструктуры </a:t>
            </a:r>
            <a:r>
              <a:rPr lang="ru-RU" sz="1000" b="1" dirty="0" smtClean="0"/>
              <a:t/>
            </a:r>
            <a:br>
              <a:rPr lang="ru-RU" sz="1000" b="1" dirty="0" smtClean="0"/>
            </a:br>
            <a:r>
              <a:rPr lang="ru-RU" sz="1000" b="1" dirty="0" smtClean="0"/>
              <a:t>конференц-зала</a:t>
            </a:r>
            <a:endParaRPr lang="ru-RU" sz="1000" b="1" dirty="0"/>
          </a:p>
        </p:txBody>
      </p:sp>
      <p:sp>
        <p:nvSpPr>
          <p:cNvPr id="28" name="Прямоугольник 32">
            <a:extLst>
              <a:ext uri="{FF2B5EF4-FFF2-40B4-BE49-F238E27FC236}">
                <a16:creationId xmlns:a16="http://schemas.microsoft.com/office/drawing/2014/main" id="{43044F7A-150E-BF42-B093-DA003AED4C0F}"/>
              </a:ext>
            </a:extLst>
          </p:cNvPr>
          <p:cNvSpPr/>
          <p:nvPr/>
        </p:nvSpPr>
        <p:spPr>
          <a:xfrm>
            <a:off x="7221118" y="6016913"/>
            <a:ext cx="21087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/>
              <a:t>Оснащение комплекса конференц-залов отеля</a:t>
            </a:r>
          </a:p>
        </p:txBody>
      </p:sp>
      <p:sp>
        <p:nvSpPr>
          <p:cNvPr id="30" name="Прямоугольник 26">
            <a:extLst>
              <a:ext uri="{FF2B5EF4-FFF2-40B4-BE49-F238E27FC236}">
                <a16:creationId xmlns:a16="http://schemas.microsoft.com/office/drawing/2014/main" id="{99E72631-DECC-D84F-9C59-C305E04AA11D}"/>
              </a:ext>
            </a:extLst>
          </p:cNvPr>
          <p:cNvSpPr/>
          <p:nvPr/>
        </p:nvSpPr>
        <p:spPr>
          <a:xfrm>
            <a:off x="4331730" y="5086853"/>
            <a:ext cx="4319447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spAutoFit/>
          </a:bodyPr>
          <a:lstStyle/>
          <a:p>
            <a:pPr algn="ctr"/>
            <a:r>
              <a:rPr lang="ru-RU" sz="1000" b="1" dirty="0"/>
              <a:t>Внедрение интеллектуальных </a:t>
            </a:r>
            <a:r>
              <a:rPr lang="ru-RU" sz="1000" b="1" dirty="0" err="1"/>
              <a:t>медиасистем</a:t>
            </a:r>
            <a:r>
              <a:rPr lang="ru-RU" sz="1000" b="1" dirty="0"/>
              <a:t>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B2C03B0-CDDF-684F-AE94-F0C36614B26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1745" r="13876"/>
          <a:stretch/>
        </p:blipFill>
        <p:spPr>
          <a:xfrm>
            <a:off x="0" y="0"/>
            <a:ext cx="3728644" cy="6858000"/>
          </a:xfrm>
          <a:prstGeom prst="rect">
            <a:avLst/>
          </a:prstGeom>
        </p:spPr>
      </p:pic>
      <p:sp>
        <p:nvSpPr>
          <p:cNvPr id="29" name="Рисунок 10">
            <a:extLst>
              <a:ext uri="{FF2B5EF4-FFF2-40B4-BE49-F238E27FC236}">
                <a16:creationId xmlns:a16="http://schemas.microsoft.com/office/drawing/2014/main" id="{7D8A3D2F-3C98-634B-9A5C-813F732F0D62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9731EF6-F8B8-6E46-91BC-7E0CD1976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01F2A344-3D52-0741-AB65-8381FBF3A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37" y="587008"/>
            <a:ext cx="10566837" cy="398571"/>
          </a:xfrm>
        </p:spPr>
        <p:txBody>
          <a:bodyPr/>
          <a:lstStyle/>
          <a:p>
            <a:r>
              <a:rPr lang="ru-RU" dirty="0" smtClean="0"/>
              <a:t>СТРАТЕГИЧЕСКИЙ ПОРТФЕЛЬ</a:t>
            </a:r>
            <a:endParaRPr lang="ru-RU" dirty="0"/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41F418EF-BC5D-C341-8429-86E16DBEA877}"/>
              </a:ext>
            </a:extLst>
          </p:cNvPr>
          <p:cNvSpPr txBox="1">
            <a:spLocks/>
          </p:cNvSpPr>
          <p:nvPr/>
        </p:nvSpPr>
        <p:spPr>
          <a:xfrm>
            <a:off x="5448010" y="1603246"/>
            <a:ext cx="4630595" cy="303406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598FC2A7-6FCD-1F4A-B7C8-45B977E6D479}"/>
              </a:ext>
            </a:extLst>
          </p:cNvPr>
          <p:cNvSpPr>
            <a:spLocks/>
          </p:cNvSpPr>
          <p:nvPr/>
        </p:nvSpPr>
        <p:spPr>
          <a:xfrm>
            <a:off x="651640" y="4827867"/>
            <a:ext cx="10927983" cy="1217334"/>
          </a:xfrm>
          <a:prstGeom prst="roundRect">
            <a:avLst>
              <a:gd name="adj" fmla="val 16313"/>
            </a:avLst>
          </a:prstGeom>
          <a:noFill/>
          <a:ln>
            <a:solidFill>
              <a:srgbClr val="8331E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BA069E4A-62DE-C34E-8B95-E94D7664E35C}"/>
              </a:ext>
            </a:extLst>
          </p:cNvPr>
          <p:cNvSpPr>
            <a:spLocks/>
          </p:cNvSpPr>
          <p:nvPr/>
        </p:nvSpPr>
        <p:spPr>
          <a:xfrm>
            <a:off x="669158" y="2506755"/>
            <a:ext cx="10927983" cy="2136185"/>
          </a:xfrm>
          <a:prstGeom prst="roundRect">
            <a:avLst>
              <a:gd name="adj" fmla="val 10881"/>
            </a:avLst>
          </a:prstGeom>
          <a:noFill/>
          <a:ln>
            <a:solidFill>
              <a:srgbClr val="475DEB"/>
            </a:solidFill>
            <a:prstDash val="solid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39DF0345-EC15-EF4A-B580-AAE595697878}"/>
              </a:ext>
            </a:extLst>
          </p:cNvPr>
          <p:cNvSpPr>
            <a:spLocks/>
          </p:cNvSpPr>
          <p:nvPr/>
        </p:nvSpPr>
        <p:spPr>
          <a:xfrm>
            <a:off x="683367" y="1147771"/>
            <a:ext cx="10927983" cy="1217334"/>
          </a:xfrm>
          <a:prstGeom prst="roundRect">
            <a:avLst>
              <a:gd name="adj" fmla="val 20524"/>
            </a:avLst>
          </a:prstGeom>
          <a:noFill/>
          <a:ln>
            <a:solidFill>
              <a:srgbClr val="00A460"/>
            </a:solidFill>
            <a:prstDash val="solid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5054FB3-69C7-7748-93AE-CA323A0F2B6D}"/>
              </a:ext>
            </a:extLst>
          </p:cNvPr>
          <p:cNvSpPr txBox="1"/>
          <p:nvPr/>
        </p:nvSpPr>
        <p:spPr>
          <a:xfrm>
            <a:off x="1198468" y="1198945"/>
            <a:ext cx="2197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A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Бизнес-решения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ADC9772-EF7D-384A-945E-5F9AE1B85882}"/>
              </a:ext>
            </a:extLst>
          </p:cNvPr>
          <p:cNvSpPr txBox="1"/>
          <p:nvPr/>
        </p:nvSpPr>
        <p:spPr>
          <a:xfrm>
            <a:off x="1206875" y="2581237"/>
            <a:ext cx="2514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75D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Инфраструктурные </a:t>
            </a:r>
            <a:endParaRPr lang="ru-RU" sz="1400" b="1" dirty="0">
              <a:solidFill>
                <a:srgbClr val="475D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rgbClr val="475D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решения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3963B46-D5DA-3541-B0DB-FAE863A16FD1}"/>
              </a:ext>
            </a:extLst>
          </p:cNvPr>
          <p:cNvSpPr txBox="1"/>
          <p:nvPr/>
        </p:nvSpPr>
        <p:spPr>
          <a:xfrm>
            <a:off x="1198737" y="4860276"/>
            <a:ext cx="3927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8331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Инженерные и мультимедийные </a:t>
            </a:r>
            <a:r>
              <a:rPr lang="ru-RU" sz="1400" b="1" dirty="0">
                <a:solidFill>
                  <a:srgbClr val="8331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E29112-B132-F14B-A67B-BCF22D7C6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895" y="1218356"/>
            <a:ext cx="261548" cy="2368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CFD281-64CE-6042-B6F7-A39FCE254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858" y="2702225"/>
            <a:ext cx="310814" cy="31081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815B4D9-0E45-D147-A15B-F289DB969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895" y="4882718"/>
            <a:ext cx="261548" cy="261548"/>
          </a:xfrm>
          <a:prstGeom prst="rect">
            <a:avLst/>
          </a:prstGeom>
        </p:spPr>
      </p:pic>
      <p:sp>
        <p:nvSpPr>
          <p:cNvPr id="91" name="Скругленный прямоугольник 90">
            <a:extLst>
              <a:ext uri="{FF2B5EF4-FFF2-40B4-BE49-F238E27FC236}">
                <a16:creationId xmlns:a16="http://schemas.microsoft.com/office/drawing/2014/main" id="{A686E286-DAF3-7A46-BD13-9172929C995B}"/>
              </a:ext>
            </a:extLst>
          </p:cNvPr>
          <p:cNvSpPr/>
          <p:nvPr/>
        </p:nvSpPr>
        <p:spPr>
          <a:xfrm>
            <a:off x="851294" y="1584250"/>
            <a:ext cx="1012860" cy="64604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Управление логистикой</a:t>
            </a: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id="{510E49D9-D994-E344-B8B4-0D747B0EA45B}"/>
              </a:ext>
            </a:extLst>
          </p:cNvPr>
          <p:cNvSpPr/>
          <p:nvPr/>
        </p:nvSpPr>
        <p:spPr>
          <a:xfrm>
            <a:off x="1969680" y="1584250"/>
            <a:ext cx="452013" cy="64604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ERP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Скругленный прямоугольник 92">
            <a:extLst>
              <a:ext uri="{FF2B5EF4-FFF2-40B4-BE49-F238E27FC236}">
                <a16:creationId xmlns:a16="http://schemas.microsoft.com/office/drawing/2014/main" id="{F58AAC57-3699-404F-AAE5-2F97449578D2}"/>
              </a:ext>
            </a:extLst>
          </p:cNvPr>
          <p:cNvSpPr/>
          <p:nvPr/>
        </p:nvSpPr>
        <p:spPr>
          <a:xfrm>
            <a:off x="2522063" y="1584250"/>
            <a:ext cx="478369" cy="64604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Big Data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Скругленный прямоугольник 93">
            <a:extLst>
              <a:ext uri="{FF2B5EF4-FFF2-40B4-BE49-F238E27FC236}">
                <a16:creationId xmlns:a16="http://schemas.microsoft.com/office/drawing/2014/main" id="{92D3CF6B-B87D-2F46-B8A2-EAF4A47027F1}"/>
              </a:ext>
            </a:extLst>
          </p:cNvPr>
          <p:cNvSpPr/>
          <p:nvPr/>
        </p:nvSpPr>
        <p:spPr>
          <a:xfrm>
            <a:off x="3080857" y="1584250"/>
            <a:ext cx="916615" cy="64604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Центр управления процессами</a:t>
            </a:r>
          </a:p>
        </p:txBody>
      </p:sp>
      <p:sp>
        <p:nvSpPr>
          <p:cNvPr id="95" name="Скругленный прямоугольник 94">
            <a:extLst>
              <a:ext uri="{FF2B5EF4-FFF2-40B4-BE49-F238E27FC236}">
                <a16:creationId xmlns:a16="http://schemas.microsoft.com/office/drawing/2014/main" id="{CEA53B09-EA49-1C46-9D9E-73C53174A54C}"/>
              </a:ext>
            </a:extLst>
          </p:cNvPr>
          <p:cNvSpPr/>
          <p:nvPr/>
        </p:nvSpPr>
        <p:spPr>
          <a:xfrm>
            <a:off x="4097842" y="1584250"/>
            <a:ext cx="1008277" cy="64604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Иммерсивные</a:t>
            </a:r>
            <a:r>
              <a:rPr lang="ru-RU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технологии (</a:t>
            </a: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VR)</a:t>
            </a:r>
          </a:p>
        </p:txBody>
      </p:sp>
      <p:sp>
        <p:nvSpPr>
          <p:cNvPr id="96" name="Скругленный прямоугольник 95">
            <a:extLst>
              <a:ext uri="{FF2B5EF4-FFF2-40B4-BE49-F238E27FC236}">
                <a16:creationId xmlns:a16="http://schemas.microsoft.com/office/drawing/2014/main" id="{E5326531-995D-5146-8EE3-F36B7C0E9DEE}"/>
              </a:ext>
            </a:extLst>
          </p:cNvPr>
          <p:cNvSpPr/>
          <p:nvPr/>
        </p:nvSpPr>
        <p:spPr>
          <a:xfrm>
            <a:off x="5206489" y="1584250"/>
            <a:ext cx="886029" cy="64604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</a:t>
            </a:r>
            <a:r>
              <a:rPr lang="ru-RU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решения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Скругленный прямоугольник 96">
            <a:extLst>
              <a:ext uri="{FF2B5EF4-FFF2-40B4-BE49-F238E27FC236}">
                <a16:creationId xmlns:a16="http://schemas.microsoft.com/office/drawing/2014/main" id="{0548F5FA-42F5-CD4B-A9D2-89B165AC2B3B}"/>
              </a:ext>
            </a:extLst>
          </p:cNvPr>
          <p:cNvSpPr/>
          <p:nvPr/>
        </p:nvSpPr>
        <p:spPr>
          <a:xfrm>
            <a:off x="6170336" y="1584250"/>
            <a:ext cx="833286" cy="64604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Цифровые процессы</a:t>
            </a:r>
          </a:p>
        </p:txBody>
      </p:sp>
      <p:sp>
        <p:nvSpPr>
          <p:cNvPr id="98" name="Скругленный прямоугольник 97">
            <a:extLst>
              <a:ext uri="{FF2B5EF4-FFF2-40B4-BE49-F238E27FC236}">
                <a16:creationId xmlns:a16="http://schemas.microsoft.com/office/drawing/2014/main" id="{0548F5FA-42F5-CD4B-A9D2-89B165AC2B3B}"/>
              </a:ext>
            </a:extLst>
          </p:cNvPr>
          <p:cNvSpPr/>
          <p:nvPr/>
        </p:nvSpPr>
        <p:spPr>
          <a:xfrm>
            <a:off x="9428314" y="1584250"/>
            <a:ext cx="1109105" cy="64604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Цифровые решения </a:t>
            </a:r>
            <a:br>
              <a:rPr lang="ru-RU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производстве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Скругленный прямоугольник 98">
            <a:extLst>
              <a:ext uri="{FF2B5EF4-FFF2-40B4-BE49-F238E27FC236}">
                <a16:creationId xmlns:a16="http://schemas.microsoft.com/office/drawing/2014/main" id="{21212E1A-5A40-B242-A04F-FC714B77DF86}"/>
              </a:ext>
            </a:extLst>
          </p:cNvPr>
          <p:cNvSpPr/>
          <p:nvPr/>
        </p:nvSpPr>
        <p:spPr>
          <a:xfrm>
            <a:off x="7072205" y="1584250"/>
            <a:ext cx="1133142" cy="64604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контентом </a:t>
            </a:r>
            <a:br>
              <a:rPr lang="ru-RU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документооб</a:t>
            </a:r>
            <a:r>
              <a:rPr lang="ru-RU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Скругленный прямоугольник 99">
            <a:extLst>
              <a:ext uri="{FF2B5EF4-FFF2-40B4-BE49-F238E27FC236}">
                <a16:creationId xmlns:a16="http://schemas.microsoft.com/office/drawing/2014/main" id="{6AFFB5C3-647F-B74E-AF70-9FB45F8B632F}"/>
              </a:ext>
            </a:extLst>
          </p:cNvPr>
          <p:cNvSpPr/>
          <p:nvPr/>
        </p:nvSpPr>
        <p:spPr>
          <a:xfrm>
            <a:off x="8279235" y="1584250"/>
            <a:ext cx="1089733" cy="64604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Цифровые решения в коммерческом сегменте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Скругленный прямоугольник 100">
            <a:extLst>
              <a:ext uri="{FF2B5EF4-FFF2-40B4-BE49-F238E27FC236}">
                <a16:creationId xmlns:a16="http://schemas.microsoft.com/office/drawing/2014/main" id="{DB8F7BCF-D5BF-524B-875D-919AC7F4D58B}"/>
              </a:ext>
            </a:extLst>
          </p:cNvPr>
          <p:cNvSpPr/>
          <p:nvPr/>
        </p:nvSpPr>
        <p:spPr>
          <a:xfrm>
            <a:off x="10633285" y="1584250"/>
            <a:ext cx="877386" cy="64604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клиентов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Скругленный прямоугольник 128">
            <a:extLst>
              <a:ext uri="{FF2B5EF4-FFF2-40B4-BE49-F238E27FC236}">
                <a16:creationId xmlns:a16="http://schemas.microsoft.com/office/drawing/2014/main" id="{8F82AA02-2C31-2343-B530-5A4DCFED2E88}"/>
              </a:ext>
            </a:extLst>
          </p:cNvPr>
          <p:cNvSpPr/>
          <p:nvPr/>
        </p:nvSpPr>
        <p:spPr>
          <a:xfrm>
            <a:off x="877177" y="5292312"/>
            <a:ext cx="1984768" cy="604842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30" name="Скругленный прямоугольник 129">
            <a:extLst>
              <a:ext uri="{FF2B5EF4-FFF2-40B4-BE49-F238E27FC236}">
                <a16:creationId xmlns:a16="http://schemas.microsoft.com/office/drawing/2014/main" id="{4C322CE4-FCA5-E148-ABFA-881096E2983A}"/>
              </a:ext>
            </a:extLst>
          </p:cNvPr>
          <p:cNvSpPr/>
          <p:nvPr/>
        </p:nvSpPr>
        <p:spPr>
          <a:xfrm>
            <a:off x="3005088" y="5292312"/>
            <a:ext cx="1984768" cy="604842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31" name="Скругленный прямоугольник 130">
            <a:extLst>
              <a:ext uri="{FF2B5EF4-FFF2-40B4-BE49-F238E27FC236}">
                <a16:creationId xmlns:a16="http://schemas.microsoft.com/office/drawing/2014/main" id="{77874AEA-3409-4144-ABCB-8DF9C7D471BC}"/>
              </a:ext>
            </a:extLst>
          </p:cNvPr>
          <p:cNvSpPr/>
          <p:nvPr/>
        </p:nvSpPr>
        <p:spPr>
          <a:xfrm>
            <a:off x="5123020" y="5292312"/>
            <a:ext cx="1984768" cy="604842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32" name="Скругленный прямоугольник 131">
            <a:extLst>
              <a:ext uri="{FF2B5EF4-FFF2-40B4-BE49-F238E27FC236}">
                <a16:creationId xmlns:a16="http://schemas.microsoft.com/office/drawing/2014/main" id="{F5D89735-AEEA-A049-85C0-971474668D61}"/>
              </a:ext>
            </a:extLst>
          </p:cNvPr>
          <p:cNvSpPr/>
          <p:nvPr/>
        </p:nvSpPr>
        <p:spPr>
          <a:xfrm>
            <a:off x="9422698" y="5292312"/>
            <a:ext cx="1984768" cy="604842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33" name="Скругленный прямоугольник 132">
            <a:extLst>
              <a:ext uri="{FF2B5EF4-FFF2-40B4-BE49-F238E27FC236}">
                <a16:creationId xmlns:a16="http://schemas.microsoft.com/office/drawing/2014/main" id="{274AC06C-EC76-124D-85FD-F2C6C0681EE8}"/>
              </a:ext>
            </a:extLst>
          </p:cNvPr>
          <p:cNvSpPr/>
          <p:nvPr/>
        </p:nvSpPr>
        <p:spPr>
          <a:xfrm>
            <a:off x="7260910" y="5292312"/>
            <a:ext cx="1984768" cy="604842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C39E7A1A-5B8D-2D42-803B-EA2214856E84}"/>
              </a:ext>
            </a:extLst>
          </p:cNvPr>
          <p:cNvSpPr txBox="1"/>
          <p:nvPr/>
        </p:nvSpPr>
        <p:spPr>
          <a:xfrm>
            <a:off x="877642" y="5400397"/>
            <a:ext cx="198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Системы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безопасности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6EB4A157-F8F2-0945-AAA5-88EDCE1DE26D}"/>
              </a:ext>
            </a:extLst>
          </p:cNvPr>
          <p:cNvSpPr txBox="1"/>
          <p:nvPr/>
        </p:nvSpPr>
        <p:spPr>
          <a:xfrm>
            <a:off x="3000432" y="5318334"/>
            <a:ext cx="19819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СКС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 автоматизация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нженерных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систем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33624B45-4B31-C740-8AEE-37E0887A4B32}"/>
              </a:ext>
            </a:extLst>
          </p:cNvPr>
          <p:cNvSpPr txBox="1"/>
          <p:nvPr/>
        </p:nvSpPr>
        <p:spPr>
          <a:xfrm>
            <a:off x="5123485" y="5327401"/>
            <a:ext cx="19819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Электроснабжение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 климатические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системы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713ED021-0F0C-734A-9F3E-379E31D9B9B9}"/>
              </a:ext>
            </a:extLst>
          </p:cNvPr>
          <p:cNvSpPr txBox="1"/>
          <p:nvPr/>
        </p:nvSpPr>
        <p:spPr>
          <a:xfrm>
            <a:off x="7260245" y="5404919"/>
            <a:ext cx="198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Мультимедийные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системы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00957C5F-F1BB-6C41-A667-D4405A59A4FF}"/>
              </a:ext>
            </a:extLst>
          </p:cNvPr>
          <p:cNvSpPr txBox="1"/>
          <p:nvPr/>
        </p:nvSpPr>
        <p:spPr>
          <a:xfrm>
            <a:off x="9607475" y="5465901"/>
            <a:ext cx="16161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Сервис</a:t>
            </a:r>
          </a:p>
        </p:txBody>
      </p:sp>
      <p:sp>
        <p:nvSpPr>
          <p:cNvPr id="140" name="Скругленный прямоугольник 139">
            <a:extLst>
              <a:ext uri="{FF2B5EF4-FFF2-40B4-BE49-F238E27FC236}">
                <a16:creationId xmlns:a16="http://schemas.microsoft.com/office/drawing/2014/main" id="{251744D5-0EC5-6A47-BE24-84903CAF11FB}"/>
              </a:ext>
            </a:extLst>
          </p:cNvPr>
          <p:cNvSpPr/>
          <p:nvPr/>
        </p:nvSpPr>
        <p:spPr>
          <a:xfrm>
            <a:off x="877642" y="3480034"/>
            <a:ext cx="1348079" cy="604842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id="{6E4E003F-1F1B-DE47-830F-EDEC22D465E1}"/>
              </a:ext>
            </a:extLst>
          </p:cNvPr>
          <p:cNvSpPr/>
          <p:nvPr/>
        </p:nvSpPr>
        <p:spPr>
          <a:xfrm>
            <a:off x="2325442" y="3479203"/>
            <a:ext cx="1504481" cy="60567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:a16="http://schemas.microsoft.com/office/drawing/2014/main" id="{15B4A524-3210-2744-B30E-4812C7C339C4}"/>
              </a:ext>
            </a:extLst>
          </p:cNvPr>
          <p:cNvSpPr/>
          <p:nvPr/>
        </p:nvSpPr>
        <p:spPr>
          <a:xfrm>
            <a:off x="3936134" y="2869698"/>
            <a:ext cx="1348079" cy="500508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43" name="Скругленный прямоугольник 142">
            <a:extLst>
              <a:ext uri="{FF2B5EF4-FFF2-40B4-BE49-F238E27FC236}">
                <a16:creationId xmlns:a16="http://schemas.microsoft.com/office/drawing/2014/main" id="{D7A0136A-DAE7-7347-A15F-930EB8650540}"/>
              </a:ext>
            </a:extLst>
          </p:cNvPr>
          <p:cNvSpPr/>
          <p:nvPr/>
        </p:nvSpPr>
        <p:spPr>
          <a:xfrm>
            <a:off x="3936134" y="3476060"/>
            <a:ext cx="1348079" cy="604196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:a16="http://schemas.microsoft.com/office/drawing/2014/main" id="{A22343A2-D0AF-DA4E-B0CD-5B0A74A4685B}"/>
              </a:ext>
            </a:extLst>
          </p:cNvPr>
          <p:cNvSpPr/>
          <p:nvPr/>
        </p:nvSpPr>
        <p:spPr>
          <a:xfrm>
            <a:off x="851294" y="4184146"/>
            <a:ext cx="10556636" cy="32849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46" name="Скругленный прямоугольник 145">
            <a:extLst>
              <a:ext uri="{FF2B5EF4-FFF2-40B4-BE49-F238E27FC236}">
                <a16:creationId xmlns:a16="http://schemas.microsoft.com/office/drawing/2014/main" id="{F42B4C22-C5D1-9B4D-A898-4E34E69F077E}"/>
              </a:ext>
            </a:extLst>
          </p:cNvPr>
          <p:cNvSpPr/>
          <p:nvPr/>
        </p:nvSpPr>
        <p:spPr>
          <a:xfrm>
            <a:off x="5346415" y="3479203"/>
            <a:ext cx="1486774" cy="604196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Базовые</a:t>
            </a:r>
            <a:r>
              <a:rPr kumimoji="0" lang="ru-RU" sz="1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инфрастр</a:t>
            </a:r>
            <a:r>
              <a:rPr lang="ru-RU" sz="1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уктурные</a:t>
            </a:r>
            <a:endParaRPr kumimoji="0" lang="ru-RU" sz="10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сервисы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:a16="http://schemas.microsoft.com/office/drawing/2014/main" id="{D658D783-4D60-764C-9036-7AF7C7D73254}"/>
              </a:ext>
            </a:extLst>
          </p:cNvPr>
          <p:cNvSpPr/>
          <p:nvPr/>
        </p:nvSpPr>
        <p:spPr>
          <a:xfrm>
            <a:off x="6932738" y="3479203"/>
            <a:ext cx="1456335" cy="604196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Информац</a:t>
            </a: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ионная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безопасность</a:t>
            </a:r>
          </a:p>
        </p:txBody>
      </p:sp>
      <p:sp>
        <p:nvSpPr>
          <p:cNvPr id="148" name="Скругленный прямоугольник 147">
            <a:extLst>
              <a:ext uri="{FF2B5EF4-FFF2-40B4-BE49-F238E27FC236}">
                <a16:creationId xmlns:a16="http://schemas.microsoft.com/office/drawing/2014/main" id="{DF14AE09-8F05-1248-9145-4BE08B039841}"/>
              </a:ext>
            </a:extLst>
          </p:cNvPr>
          <p:cNvSpPr/>
          <p:nvPr/>
        </p:nvSpPr>
        <p:spPr>
          <a:xfrm>
            <a:off x="8451275" y="3475077"/>
            <a:ext cx="1571914" cy="60567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Прикладные </a:t>
            </a:r>
            <a:r>
              <a:rPr kumimoji="0" lang="ru-RU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инфрастр</a:t>
            </a:r>
            <a:r>
              <a:rPr lang="ru-RU" sz="1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уктурные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сервисы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Скругленный прямоугольник 148">
            <a:extLst>
              <a:ext uri="{FF2B5EF4-FFF2-40B4-BE49-F238E27FC236}">
                <a16:creationId xmlns:a16="http://schemas.microsoft.com/office/drawing/2014/main" id="{601CCE49-4F1B-FB4D-9FF0-17999322CD27}"/>
              </a:ext>
            </a:extLst>
          </p:cNvPr>
          <p:cNvSpPr/>
          <p:nvPr/>
        </p:nvSpPr>
        <p:spPr>
          <a:xfrm>
            <a:off x="10116802" y="3475077"/>
            <a:ext cx="1276110" cy="604198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Эксплуатация ИТ 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 мониторинг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2830E208-1D88-0342-944C-A7829B121F59}"/>
              </a:ext>
            </a:extLst>
          </p:cNvPr>
          <p:cNvSpPr txBox="1"/>
          <p:nvPr/>
        </p:nvSpPr>
        <p:spPr>
          <a:xfrm>
            <a:off x="877642" y="3595718"/>
            <a:ext cx="1348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Унифицированные коммуникации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A7F52E4A-4194-CA49-AD89-56D9A47EC3AA}"/>
              </a:ext>
            </a:extLst>
          </p:cNvPr>
          <p:cNvSpPr txBox="1"/>
          <p:nvPr/>
        </p:nvSpPr>
        <p:spPr>
          <a:xfrm>
            <a:off x="2325442" y="3595718"/>
            <a:ext cx="1504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Сетевые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решения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EBE731F3-F88A-F34C-8F10-0D5EBEB03382}"/>
              </a:ext>
            </a:extLst>
          </p:cNvPr>
          <p:cNvSpPr txBox="1"/>
          <p:nvPr/>
        </p:nvSpPr>
        <p:spPr>
          <a:xfrm>
            <a:off x="3936134" y="3009163"/>
            <a:ext cx="13480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Облачные сервисы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78469211-5FD0-F74E-BE90-7F2A30402861}"/>
              </a:ext>
            </a:extLst>
          </p:cNvPr>
          <p:cNvSpPr txBox="1"/>
          <p:nvPr/>
        </p:nvSpPr>
        <p:spPr>
          <a:xfrm>
            <a:off x="3936134" y="3588272"/>
            <a:ext cx="1348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Вычислительная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7D20704D-53B5-D048-B0BA-D90FDECCAFC7}"/>
              </a:ext>
            </a:extLst>
          </p:cNvPr>
          <p:cNvSpPr txBox="1"/>
          <p:nvPr/>
        </p:nvSpPr>
        <p:spPr>
          <a:xfrm>
            <a:off x="4378432" y="4229996"/>
            <a:ext cx="3435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Сервис, аутсорсинг, сопровождение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системного ПО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5531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4" r="21884"/>
          <a:stretch>
            <a:fillRect/>
          </a:stretch>
        </p:blipFill>
        <p:spPr/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10A708-7E70-482B-A7CD-5E8C13F9E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681" y="2302042"/>
            <a:ext cx="4898540" cy="4846304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E0DF19-5139-48F8-BEF1-ACE59EB2C0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/>
              <a:pPr/>
              <a:t>50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8E9CAA5-904A-4F77-8326-05EA02515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463" y="506798"/>
            <a:ext cx="8347191" cy="553998"/>
          </a:xfrm>
        </p:spPr>
        <p:txBody>
          <a:bodyPr/>
          <a:lstStyle/>
          <a:p>
            <a:r>
              <a:rPr lang="ru-RU" dirty="0" smtClean="0">
                <a:latin typeface="+mn-lt"/>
              </a:rPr>
              <a:t>МУЛЬТИМЕДИЙНЫЕ РЕШЕНИЯ ДЛЯ ОТЕЛЕЙ </a:t>
            </a:r>
            <a:endParaRPr lang="ru-RU" dirty="0">
              <a:latin typeface="+mn-lt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FF9D3C88-8FD1-484E-9257-337DC5FF0EA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77463" y="1253442"/>
            <a:ext cx="8165276" cy="449552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1400" b="1" dirty="0"/>
              <a:t>FOUR SEASONS HOTEL MOSCOW</a:t>
            </a:r>
          </a:p>
          <a:p>
            <a:pPr marL="0" indent="0">
              <a:buNone/>
            </a:pPr>
            <a:r>
              <a:rPr lang="ru-RU" sz="1400" dirty="0"/>
              <a:t>Оснащение 320 общественных зон отеля мультимедийными системами</a:t>
            </a:r>
          </a:p>
          <a:p>
            <a:pPr marL="0" indent="0">
              <a:buNone/>
            </a:pPr>
            <a:r>
              <a:rPr lang="ru-RU" sz="1400" dirty="0"/>
              <a:t>КРОК оборудовал мультимедийными системами 2 переговорные комнаты, 2 бальных зала,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3 </a:t>
            </a:r>
            <a:r>
              <a:rPr lang="ru-RU" sz="1400" dirty="0"/>
              <a:t>конференц-зала, 320 общественных зон, включая бары, рестораны, </a:t>
            </a:r>
            <a:r>
              <a:rPr lang="ru-RU" sz="1400" dirty="0" err="1"/>
              <a:t>спа</a:t>
            </a:r>
            <a:r>
              <a:rPr lang="ru-RU" sz="1400" dirty="0"/>
              <a:t>-центр.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В </a:t>
            </a:r>
            <a:r>
              <a:rPr lang="ru-RU" sz="1400" dirty="0"/>
              <a:t>отеле внедрено нескольких типов </a:t>
            </a:r>
            <a:r>
              <a:rPr lang="ru-RU" sz="1400" dirty="0" err="1"/>
              <a:t>медиасистем</a:t>
            </a:r>
            <a:r>
              <a:rPr lang="ru-RU" sz="1400" dirty="0"/>
              <a:t>: интеллектуального освещения, фонового озвучивания в общественных зонах, централизованного управления всем комплексом оборудования. За счет управления всем оборудованием из единой точки заказчик снижает эксплуатационные издержки</a:t>
            </a:r>
            <a:r>
              <a:rPr lang="ru-RU" sz="1400" dirty="0" smtClean="0"/>
              <a:t>.</a:t>
            </a:r>
          </a:p>
          <a:p>
            <a:pPr marL="0" indent="0">
              <a:buNone/>
            </a:pPr>
            <a:r>
              <a:rPr lang="ru-RU" sz="1400" b="1" dirty="0"/>
              <a:t>KORSTON HOTEL MOSCOW</a:t>
            </a:r>
          </a:p>
          <a:p>
            <a:pPr marL="0" indent="0">
              <a:buNone/>
            </a:pPr>
            <a:r>
              <a:rPr lang="ru-RU" sz="1400" dirty="0"/>
              <a:t>Оснащение залов интеллектуальными </a:t>
            </a:r>
            <a:r>
              <a:rPr lang="ru-RU" sz="1400" dirty="0" err="1"/>
              <a:t>мультимедиасистемами</a:t>
            </a:r>
            <a:r>
              <a:rPr lang="ru-RU" sz="1400" dirty="0"/>
              <a:t> </a:t>
            </a:r>
          </a:p>
          <a:p>
            <a:pPr marL="0" indent="0">
              <a:buNone/>
            </a:pPr>
            <a:r>
              <a:rPr lang="ru-RU" sz="1400" dirty="0"/>
              <a:t>Оснащение всего комплекса помещений </a:t>
            </a:r>
            <a:r>
              <a:rPr lang="ru-RU" sz="1400" dirty="0" err="1"/>
              <a:t>Korston</a:t>
            </a:r>
            <a:r>
              <a:rPr lang="ru-RU" sz="1400" dirty="0"/>
              <a:t> </a:t>
            </a:r>
            <a:r>
              <a:rPr lang="ru-RU" sz="1400" dirty="0" err="1"/>
              <a:t>Hotel</a:t>
            </a:r>
            <a:r>
              <a:rPr lang="ru-RU" sz="1400" dirty="0"/>
              <a:t> </a:t>
            </a:r>
            <a:r>
              <a:rPr lang="ru-RU" sz="1400" dirty="0" err="1"/>
              <a:t>Moscow</a:t>
            </a:r>
            <a:r>
              <a:rPr lang="ru-RU" sz="1400" dirty="0"/>
              <a:t> современными </a:t>
            </a:r>
            <a:r>
              <a:rPr lang="ru-RU" sz="1400" dirty="0" err="1"/>
              <a:t>мультимедиасистемами</a:t>
            </a:r>
            <a:r>
              <a:rPr lang="ru-RU" sz="1400" dirty="0"/>
              <a:t>. Зона ресторана, боулинга и бильярда преобразована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в </a:t>
            </a:r>
            <a:r>
              <a:rPr lang="ru-RU" sz="1400" dirty="0"/>
              <a:t>7 современных конференц-залов и крупную конгресс-площадку. </a:t>
            </a:r>
          </a:p>
          <a:p>
            <a:pPr marL="0" indent="0">
              <a:buNone/>
            </a:pPr>
            <a:r>
              <a:rPr lang="ru-RU" sz="1400" b="1" dirty="0"/>
              <a:t>HAMPTON BY HILTON VOLGOGRAD</a:t>
            </a:r>
          </a:p>
          <a:p>
            <a:pPr marL="0" indent="0">
              <a:buNone/>
            </a:pPr>
            <a:r>
              <a:rPr lang="ru-RU" sz="1400" dirty="0"/>
              <a:t>Создание мультимедийной инфраструктуры конференц-зала</a:t>
            </a:r>
          </a:p>
          <a:p>
            <a:pPr marL="0" indent="0">
              <a:buNone/>
            </a:pPr>
            <a:r>
              <a:rPr lang="ru-RU" sz="1400" dirty="0" err="1"/>
              <a:t>Cоздан</a:t>
            </a:r>
            <a:r>
              <a:rPr lang="ru-RU" sz="1400" dirty="0"/>
              <a:t> универсальный конференц-зал с передвижными звукоизолирующими </a:t>
            </a:r>
            <a:r>
              <a:rPr lang="ru-RU" sz="1400" dirty="0" smtClean="0"/>
              <a:t>стенами</a:t>
            </a:r>
            <a:r>
              <a:rPr lang="ru-RU" sz="1400" dirty="0"/>
              <a:t>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тремя </a:t>
            </a:r>
            <a:r>
              <a:rPr lang="ru-RU" sz="1400" dirty="0"/>
              <a:t>системами освещения, функцией настройки оборудования </a:t>
            </a:r>
            <a:r>
              <a:rPr lang="ru-RU" sz="1400" dirty="0" smtClean="0"/>
              <a:t>с </a:t>
            </a:r>
            <a:r>
              <a:rPr lang="ru-RU" sz="1400" dirty="0"/>
              <a:t>помощью </a:t>
            </a:r>
            <a:r>
              <a:rPr lang="ru-RU" sz="1400" dirty="0" err="1"/>
              <a:t>iPad</a:t>
            </a:r>
            <a:r>
              <a:rPr lang="ru-RU" sz="1400" dirty="0"/>
              <a:t>.</a:t>
            </a:r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5125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602844" y="1194500"/>
            <a:ext cx="619266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9DBE14"/>
              </a:buClr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Система качества в компании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КРОК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действует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более </a:t>
            </a:r>
            <a:r>
              <a:rPr lang="ru-RU" sz="1400" b="1" kern="0" dirty="0" smtClean="0">
                <a:solidFill>
                  <a:srgbClr val="68676C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лет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DBE14"/>
              </a:buClr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Сертификат качества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Р ИСО 9001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-20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15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подтверждает соответствие процесса разработки, сопровождения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и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обслуживания  автоматизированных систем международным стандартам качества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577464" y="1194500"/>
            <a:ext cx="509783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DBE14"/>
              </a:buClr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Более 10 лет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с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истема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менеджмента информационной безопасности КРОК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сертифицирована по российскому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ГОСТ Р ИСО/МЭК 27001-2006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и мировому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ISO/IEC 27001:2013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68676C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стандартам.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68676C"/>
              </a:solidFill>
              <a:effectLst/>
              <a:uLnTx/>
              <a:uFillTx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5150" y="2457290"/>
            <a:ext cx="2470307" cy="34480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847" y="3009474"/>
            <a:ext cx="2044133" cy="28958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7178" y="3009474"/>
            <a:ext cx="2040704" cy="28958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2994" y="2457290"/>
            <a:ext cx="2456423" cy="35366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+mn-lt"/>
              </a:rPr>
              <a:t>ЛИЦЕНЗИИ И СЕРТИФИКАТ КАЧЕСТВА</a:t>
            </a:r>
            <a:endParaRPr lang="ru-RU" dirty="0">
              <a:latin typeface="+mn-lt"/>
            </a:endParaRPr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/>
              <a:pPr/>
              <a:t>51</a:t>
            </a:fld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329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Группа 32"/>
          <p:cNvGrpSpPr/>
          <p:nvPr/>
        </p:nvGrpSpPr>
        <p:grpSpPr>
          <a:xfrm>
            <a:off x="3488829" y="932525"/>
            <a:ext cx="4224329" cy="5276482"/>
            <a:chOff x="1765132" y="1142732"/>
            <a:chExt cx="4224329" cy="5276482"/>
          </a:xfrm>
        </p:grpSpPr>
        <p:grpSp>
          <p:nvGrpSpPr>
            <p:cNvPr id="6" name="Рисунок 98">
              <a:extLst>
                <a:ext uri="{FF2B5EF4-FFF2-40B4-BE49-F238E27FC236}">
                  <a16:creationId xmlns:a16="http://schemas.microsoft.com/office/drawing/2014/main" id="{07DD5B32-143E-4501-8AEC-BCC6983A97E5}"/>
                </a:ext>
              </a:extLst>
            </p:cNvPr>
            <p:cNvGrpSpPr/>
            <p:nvPr/>
          </p:nvGrpSpPr>
          <p:grpSpPr>
            <a:xfrm>
              <a:off x="1867504" y="5670562"/>
              <a:ext cx="675723" cy="748652"/>
              <a:chOff x="8465444" y="5437178"/>
              <a:chExt cx="675723" cy="675723"/>
            </a:xfrm>
            <a:solidFill>
              <a:schemeClr val="bg1"/>
            </a:solidFill>
          </p:grpSpPr>
          <p:sp>
            <p:nvSpPr>
              <p:cNvPr id="7" name="Полилиния: фигура 248">
                <a:extLst>
                  <a:ext uri="{FF2B5EF4-FFF2-40B4-BE49-F238E27FC236}">
                    <a16:creationId xmlns:a16="http://schemas.microsoft.com/office/drawing/2014/main" id="{AB5DD079-ED2A-49DE-84AE-96F676FFADC7}"/>
                  </a:ext>
                </a:extLst>
              </p:cNvPr>
              <p:cNvSpPr/>
              <p:nvPr/>
            </p:nvSpPr>
            <p:spPr>
              <a:xfrm>
                <a:off x="8465444" y="5437178"/>
                <a:ext cx="675723" cy="675723"/>
              </a:xfrm>
              <a:custGeom>
                <a:avLst/>
                <a:gdLst>
                  <a:gd name="connsiteX0" fmla="*/ 629871 w 675723"/>
                  <a:gd name="connsiteY0" fmla="*/ 45853 h 675723"/>
                  <a:gd name="connsiteX1" fmla="*/ 518859 w 675723"/>
                  <a:gd name="connsiteY1" fmla="*/ 0 h 675723"/>
                  <a:gd name="connsiteX2" fmla="*/ 156864 w 675723"/>
                  <a:gd name="connsiteY2" fmla="*/ 0 h 675723"/>
                  <a:gd name="connsiteX3" fmla="*/ 45853 w 675723"/>
                  <a:gd name="connsiteY3" fmla="*/ 45853 h 675723"/>
                  <a:gd name="connsiteX4" fmla="*/ 0 w 675723"/>
                  <a:gd name="connsiteY4" fmla="*/ 154451 h 675723"/>
                  <a:gd name="connsiteX5" fmla="*/ 0 w 675723"/>
                  <a:gd name="connsiteY5" fmla="*/ 154451 h 675723"/>
                  <a:gd name="connsiteX6" fmla="*/ 0 w 675723"/>
                  <a:gd name="connsiteY6" fmla="*/ 514032 h 675723"/>
                  <a:gd name="connsiteX7" fmla="*/ 48266 w 675723"/>
                  <a:gd name="connsiteY7" fmla="*/ 627457 h 675723"/>
                  <a:gd name="connsiteX8" fmla="*/ 164104 w 675723"/>
                  <a:gd name="connsiteY8" fmla="*/ 675723 h 675723"/>
                  <a:gd name="connsiteX9" fmla="*/ 164104 w 675723"/>
                  <a:gd name="connsiteY9" fmla="*/ 675723 h 675723"/>
                  <a:gd name="connsiteX10" fmla="*/ 514032 w 675723"/>
                  <a:gd name="connsiteY10" fmla="*/ 675723 h 675723"/>
                  <a:gd name="connsiteX11" fmla="*/ 514032 w 675723"/>
                  <a:gd name="connsiteY11" fmla="*/ 675723 h 675723"/>
                  <a:gd name="connsiteX12" fmla="*/ 627457 w 675723"/>
                  <a:gd name="connsiteY12" fmla="*/ 629871 h 675723"/>
                  <a:gd name="connsiteX13" fmla="*/ 675723 w 675723"/>
                  <a:gd name="connsiteY13" fmla="*/ 514032 h 675723"/>
                  <a:gd name="connsiteX14" fmla="*/ 675723 w 675723"/>
                  <a:gd name="connsiteY14" fmla="*/ 154451 h 675723"/>
                  <a:gd name="connsiteX15" fmla="*/ 629871 w 675723"/>
                  <a:gd name="connsiteY15" fmla="*/ 45853 h 675723"/>
                  <a:gd name="connsiteX16" fmla="*/ 651590 w 675723"/>
                  <a:gd name="connsiteY16" fmla="*/ 514032 h 675723"/>
                  <a:gd name="connsiteX17" fmla="*/ 610564 w 675723"/>
                  <a:gd name="connsiteY17" fmla="*/ 610564 h 675723"/>
                  <a:gd name="connsiteX18" fmla="*/ 514032 w 675723"/>
                  <a:gd name="connsiteY18" fmla="*/ 651590 h 675723"/>
                  <a:gd name="connsiteX19" fmla="*/ 514032 w 675723"/>
                  <a:gd name="connsiteY19" fmla="*/ 651590 h 675723"/>
                  <a:gd name="connsiteX20" fmla="*/ 161691 w 675723"/>
                  <a:gd name="connsiteY20" fmla="*/ 651590 h 675723"/>
                  <a:gd name="connsiteX21" fmla="*/ 62746 w 675723"/>
                  <a:gd name="connsiteY21" fmla="*/ 610564 h 675723"/>
                  <a:gd name="connsiteX22" fmla="*/ 21720 w 675723"/>
                  <a:gd name="connsiteY22" fmla="*/ 514032 h 675723"/>
                  <a:gd name="connsiteX23" fmla="*/ 21720 w 675723"/>
                  <a:gd name="connsiteY23" fmla="*/ 154451 h 675723"/>
                  <a:gd name="connsiteX24" fmla="*/ 62746 w 675723"/>
                  <a:gd name="connsiteY24" fmla="*/ 62746 h 675723"/>
                  <a:gd name="connsiteX25" fmla="*/ 156864 w 675723"/>
                  <a:gd name="connsiteY25" fmla="*/ 24133 h 675723"/>
                  <a:gd name="connsiteX26" fmla="*/ 521272 w 675723"/>
                  <a:gd name="connsiteY26" fmla="*/ 24133 h 675723"/>
                  <a:gd name="connsiteX27" fmla="*/ 521272 w 675723"/>
                  <a:gd name="connsiteY27" fmla="*/ 24133 h 675723"/>
                  <a:gd name="connsiteX28" fmla="*/ 612977 w 675723"/>
                  <a:gd name="connsiteY28" fmla="*/ 62746 h 675723"/>
                  <a:gd name="connsiteX29" fmla="*/ 651590 w 675723"/>
                  <a:gd name="connsiteY29" fmla="*/ 154451 h 675723"/>
                  <a:gd name="connsiteX30" fmla="*/ 651590 w 675723"/>
                  <a:gd name="connsiteY30" fmla="*/ 514032 h 67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75723" h="675723">
                    <a:moveTo>
                      <a:pt x="629871" y="45853"/>
                    </a:moveTo>
                    <a:cubicBezTo>
                      <a:pt x="600911" y="16893"/>
                      <a:pt x="559885" y="0"/>
                      <a:pt x="518859" y="0"/>
                    </a:cubicBezTo>
                    <a:lnTo>
                      <a:pt x="156864" y="0"/>
                    </a:lnTo>
                    <a:cubicBezTo>
                      <a:pt x="115838" y="0"/>
                      <a:pt x="74812" y="16893"/>
                      <a:pt x="45853" y="45853"/>
                    </a:cubicBezTo>
                    <a:cubicBezTo>
                      <a:pt x="16893" y="74812"/>
                      <a:pt x="0" y="113425"/>
                      <a:pt x="0" y="154451"/>
                    </a:cubicBezTo>
                    <a:cubicBezTo>
                      <a:pt x="0" y="154451"/>
                      <a:pt x="0" y="154451"/>
                      <a:pt x="0" y="154451"/>
                    </a:cubicBezTo>
                    <a:lnTo>
                      <a:pt x="0" y="514032"/>
                    </a:lnTo>
                    <a:cubicBezTo>
                      <a:pt x="0" y="557472"/>
                      <a:pt x="16893" y="598498"/>
                      <a:pt x="48266" y="627457"/>
                    </a:cubicBezTo>
                    <a:cubicBezTo>
                      <a:pt x="79639" y="658830"/>
                      <a:pt x="118252" y="675723"/>
                      <a:pt x="164104" y="675723"/>
                    </a:cubicBezTo>
                    <a:cubicBezTo>
                      <a:pt x="164104" y="675723"/>
                      <a:pt x="164104" y="675723"/>
                      <a:pt x="164104" y="675723"/>
                    </a:cubicBezTo>
                    <a:lnTo>
                      <a:pt x="514032" y="675723"/>
                    </a:lnTo>
                    <a:cubicBezTo>
                      <a:pt x="514032" y="675723"/>
                      <a:pt x="514032" y="675723"/>
                      <a:pt x="514032" y="675723"/>
                    </a:cubicBezTo>
                    <a:cubicBezTo>
                      <a:pt x="557472" y="675723"/>
                      <a:pt x="596084" y="658830"/>
                      <a:pt x="627457" y="629871"/>
                    </a:cubicBezTo>
                    <a:cubicBezTo>
                      <a:pt x="658830" y="598498"/>
                      <a:pt x="675723" y="559885"/>
                      <a:pt x="675723" y="514032"/>
                    </a:cubicBezTo>
                    <a:lnTo>
                      <a:pt x="675723" y="154451"/>
                    </a:lnTo>
                    <a:cubicBezTo>
                      <a:pt x="675723" y="113425"/>
                      <a:pt x="658830" y="74812"/>
                      <a:pt x="629871" y="45853"/>
                    </a:cubicBezTo>
                    <a:close/>
                    <a:moveTo>
                      <a:pt x="651590" y="514032"/>
                    </a:moveTo>
                    <a:cubicBezTo>
                      <a:pt x="651590" y="550232"/>
                      <a:pt x="637110" y="586431"/>
                      <a:pt x="610564" y="610564"/>
                    </a:cubicBezTo>
                    <a:cubicBezTo>
                      <a:pt x="584018" y="637110"/>
                      <a:pt x="550232" y="651590"/>
                      <a:pt x="514032" y="651590"/>
                    </a:cubicBezTo>
                    <a:cubicBezTo>
                      <a:pt x="514032" y="651590"/>
                      <a:pt x="514032" y="651590"/>
                      <a:pt x="514032" y="651590"/>
                    </a:cubicBezTo>
                    <a:lnTo>
                      <a:pt x="161691" y="651590"/>
                    </a:lnTo>
                    <a:cubicBezTo>
                      <a:pt x="125491" y="651590"/>
                      <a:pt x="89292" y="637110"/>
                      <a:pt x="62746" y="610564"/>
                    </a:cubicBezTo>
                    <a:cubicBezTo>
                      <a:pt x="36199" y="584018"/>
                      <a:pt x="21720" y="550232"/>
                      <a:pt x="21720" y="514032"/>
                    </a:cubicBezTo>
                    <a:lnTo>
                      <a:pt x="21720" y="154451"/>
                    </a:lnTo>
                    <a:cubicBezTo>
                      <a:pt x="24133" y="120665"/>
                      <a:pt x="38613" y="86879"/>
                      <a:pt x="62746" y="62746"/>
                    </a:cubicBezTo>
                    <a:cubicBezTo>
                      <a:pt x="86879" y="36199"/>
                      <a:pt x="120665" y="24133"/>
                      <a:pt x="156864" y="24133"/>
                    </a:cubicBezTo>
                    <a:lnTo>
                      <a:pt x="521272" y="24133"/>
                    </a:lnTo>
                    <a:cubicBezTo>
                      <a:pt x="521272" y="24133"/>
                      <a:pt x="521272" y="24133"/>
                      <a:pt x="521272" y="24133"/>
                    </a:cubicBezTo>
                    <a:cubicBezTo>
                      <a:pt x="555058" y="24133"/>
                      <a:pt x="588844" y="38613"/>
                      <a:pt x="612977" y="62746"/>
                    </a:cubicBezTo>
                    <a:cubicBezTo>
                      <a:pt x="637110" y="86879"/>
                      <a:pt x="651590" y="120665"/>
                      <a:pt x="651590" y="154451"/>
                    </a:cubicBezTo>
                    <a:lnTo>
                      <a:pt x="651590" y="514032"/>
                    </a:lnTo>
                    <a:close/>
                  </a:path>
                </a:pathLst>
              </a:custGeom>
              <a:grpFill/>
              <a:ln w="241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" name="Полилиния: фигура 250">
                <a:extLst>
                  <a:ext uri="{FF2B5EF4-FFF2-40B4-BE49-F238E27FC236}">
                    <a16:creationId xmlns:a16="http://schemas.microsoft.com/office/drawing/2014/main" id="{8EE0420F-0573-46B5-BFF8-7126D5D2CC27}"/>
                  </a:ext>
                </a:extLst>
              </p:cNvPr>
              <p:cNvSpPr/>
              <p:nvPr/>
            </p:nvSpPr>
            <p:spPr>
              <a:xfrm>
                <a:off x="8967410" y="5485444"/>
                <a:ext cx="120665" cy="579191"/>
              </a:xfrm>
              <a:custGeom>
                <a:avLst/>
                <a:gdLst>
                  <a:gd name="connsiteX0" fmla="*/ 19306 w 120664"/>
                  <a:gd name="connsiteY0" fmla="*/ 0 h 579191"/>
                  <a:gd name="connsiteX1" fmla="*/ 19306 w 120664"/>
                  <a:gd name="connsiteY1" fmla="*/ 0 h 579191"/>
                  <a:gd name="connsiteX2" fmla="*/ 4827 w 120664"/>
                  <a:gd name="connsiteY2" fmla="*/ 12066 h 579191"/>
                  <a:gd name="connsiteX3" fmla="*/ 16893 w 120664"/>
                  <a:gd name="connsiteY3" fmla="*/ 24133 h 579191"/>
                  <a:gd name="connsiteX4" fmla="*/ 16893 w 120664"/>
                  <a:gd name="connsiteY4" fmla="*/ 24133 h 579191"/>
                  <a:gd name="connsiteX5" fmla="*/ 77226 w 120664"/>
                  <a:gd name="connsiteY5" fmla="*/ 48266 h 579191"/>
                  <a:gd name="connsiteX6" fmla="*/ 101358 w 120664"/>
                  <a:gd name="connsiteY6" fmla="*/ 106185 h 579191"/>
                  <a:gd name="connsiteX7" fmla="*/ 101358 w 120664"/>
                  <a:gd name="connsiteY7" fmla="*/ 465766 h 579191"/>
                  <a:gd name="connsiteX8" fmla="*/ 74812 w 120664"/>
                  <a:gd name="connsiteY8" fmla="*/ 528512 h 579191"/>
                  <a:gd name="connsiteX9" fmla="*/ 12066 w 120664"/>
                  <a:gd name="connsiteY9" fmla="*/ 555058 h 579191"/>
                  <a:gd name="connsiteX10" fmla="*/ 12066 w 120664"/>
                  <a:gd name="connsiteY10" fmla="*/ 555058 h 579191"/>
                  <a:gd name="connsiteX11" fmla="*/ 0 w 120664"/>
                  <a:gd name="connsiteY11" fmla="*/ 567125 h 579191"/>
                  <a:gd name="connsiteX12" fmla="*/ 12066 w 120664"/>
                  <a:gd name="connsiteY12" fmla="*/ 579191 h 579191"/>
                  <a:gd name="connsiteX13" fmla="*/ 12066 w 120664"/>
                  <a:gd name="connsiteY13" fmla="*/ 579191 h 579191"/>
                  <a:gd name="connsiteX14" fmla="*/ 91705 w 120664"/>
                  <a:gd name="connsiteY14" fmla="*/ 545405 h 579191"/>
                  <a:gd name="connsiteX15" fmla="*/ 125491 w 120664"/>
                  <a:gd name="connsiteY15" fmla="*/ 465766 h 579191"/>
                  <a:gd name="connsiteX16" fmla="*/ 125491 w 120664"/>
                  <a:gd name="connsiteY16" fmla="*/ 106185 h 579191"/>
                  <a:gd name="connsiteX17" fmla="*/ 94119 w 120664"/>
                  <a:gd name="connsiteY17" fmla="*/ 31373 h 579191"/>
                  <a:gd name="connsiteX18" fmla="*/ 19306 w 120664"/>
                  <a:gd name="connsiteY18" fmla="*/ 0 h 579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0664" h="579191">
                    <a:moveTo>
                      <a:pt x="19306" y="0"/>
                    </a:moveTo>
                    <a:cubicBezTo>
                      <a:pt x="16893" y="0"/>
                      <a:pt x="16893" y="0"/>
                      <a:pt x="19306" y="0"/>
                    </a:cubicBezTo>
                    <a:cubicBezTo>
                      <a:pt x="9653" y="0"/>
                      <a:pt x="4827" y="4827"/>
                      <a:pt x="4827" y="12066"/>
                    </a:cubicBezTo>
                    <a:cubicBezTo>
                      <a:pt x="4827" y="19306"/>
                      <a:pt x="9653" y="24133"/>
                      <a:pt x="16893" y="24133"/>
                    </a:cubicBezTo>
                    <a:cubicBezTo>
                      <a:pt x="16893" y="24133"/>
                      <a:pt x="16893" y="24133"/>
                      <a:pt x="16893" y="24133"/>
                    </a:cubicBezTo>
                    <a:cubicBezTo>
                      <a:pt x="38613" y="24133"/>
                      <a:pt x="60332" y="31373"/>
                      <a:pt x="77226" y="48266"/>
                    </a:cubicBezTo>
                    <a:cubicBezTo>
                      <a:pt x="94119" y="65159"/>
                      <a:pt x="101358" y="84465"/>
                      <a:pt x="101358" y="106185"/>
                    </a:cubicBezTo>
                    <a:lnTo>
                      <a:pt x="101358" y="465766"/>
                    </a:lnTo>
                    <a:cubicBezTo>
                      <a:pt x="101358" y="489899"/>
                      <a:pt x="91705" y="511619"/>
                      <a:pt x="74812" y="528512"/>
                    </a:cubicBezTo>
                    <a:cubicBezTo>
                      <a:pt x="57919" y="545405"/>
                      <a:pt x="36199" y="555058"/>
                      <a:pt x="12066" y="555058"/>
                    </a:cubicBezTo>
                    <a:cubicBezTo>
                      <a:pt x="12066" y="555058"/>
                      <a:pt x="12066" y="555058"/>
                      <a:pt x="12066" y="555058"/>
                    </a:cubicBezTo>
                    <a:cubicBezTo>
                      <a:pt x="4827" y="555058"/>
                      <a:pt x="0" y="559885"/>
                      <a:pt x="0" y="567125"/>
                    </a:cubicBezTo>
                    <a:cubicBezTo>
                      <a:pt x="0" y="574365"/>
                      <a:pt x="4827" y="579191"/>
                      <a:pt x="12066" y="579191"/>
                    </a:cubicBezTo>
                    <a:cubicBezTo>
                      <a:pt x="12066" y="579191"/>
                      <a:pt x="12066" y="579191"/>
                      <a:pt x="12066" y="579191"/>
                    </a:cubicBezTo>
                    <a:cubicBezTo>
                      <a:pt x="41026" y="579191"/>
                      <a:pt x="69986" y="567125"/>
                      <a:pt x="91705" y="545405"/>
                    </a:cubicBezTo>
                    <a:cubicBezTo>
                      <a:pt x="113425" y="523685"/>
                      <a:pt x="125491" y="494726"/>
                      <a:pt x="125491" y="465766"/>
                    </a:cubicBezTo>
                    <a:lnTo>
                      <a:pt x="125491" y="106185"/>
                    </a:lnTo>
                    <a:cubicBezTo>
                      <a:pt x="125491" y="77225"/>
                      <a:pt x="113425" y="50679"/>
                      <a:pt x="94119" y="31373"/>
                    </a:cubicBezTo>
                    <a:cubicBezTo>
                      <a:pt x="72399" y="9653"/>
                      <a:pt x="45853" y="0"/>
                      <a:pt x="19306" y="0"/>
                    </a:cubicBezTo>
                    <a:close/>
                  </a:path>
                </a:pathLst>
              </a:custGeom>
              <a:grpFill/>
              <a:ln w="241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0" name="Рисунок 100">
              <a:extLst>
                <a:ext uri="{FF2B5EF4-FFF2-40B4-BE49-F238E27FC236}">
                  <a16:creationId xmlns:a16="http://schemas.microsoft.com/office/drawing/2014/main" id="{0BE8314B-128E-4F3F-A45A-8B85F177FC25}"/>
                </a:ext>
              </a:extLst>
            </p:cNvPr>
            <p:cNvGrpSpPr/>
            <p:nvPr/>
          </p:nvGrpSpPr>
          <p:grpSpPr>
            <a:xfrm>
              <a:off x="1798666" y="4679836"/>
              <a:ext cx="772255" cy="855603"/>
              <a:chOff x="7326753" y="5388912"/>
              <a:chExt cx="772255" cy="772255"/>
            </a:xfrm>
            <a:solidFill>
              <a:schemeClr val="bg1"/>
            </a:solidFill>
          </p:grpSpPr>
          <p:sp>
            <p:nvSpPr>
              <p:cNvPr id="11" name="Полилиния: фигура 252">
                <a:extLst>
                  <a:ext uri="{FF2B5EF4-FFF2-40B4-BE49-F238E27FC236}">
                    <a16:creationId xmlns:a16="http://schemas.microsoft.com/office/drawing/2014/main" id="{B355273A-C27D-4AA6-AD43-EDDC603E29C9}"/>
                  </a:ext>
                </a:extLst>
              </p:cNvPr>
              <p:cNvSpPr/>
              <p:nvPr/>
            </p:nvSpPr>
            <p:spPr>
              <a:xfrm>
                <a:off x="7375019" y="5437178"/>
                <a:ext cx="675723" cy="675723"/>
              </a:xfrm>
              <a:custGeom>
                <a:avLst/>
                <a:gdLst>
                  <a:gd name="connsiteX0" fmla="*/ 629871 w 675723"/>
                  <a:gd name="connsiteY0" fmla="*/ 45853 h 675723"/>
                  <a:gd name="connsiteX1" fmla="*/ 518859 w 675723"/>
                  <a:gd name="connsiteY1" fmla="*/ 0 h 675723"/>
                  <a:gd name="connsiteX2" fmla="*/ 156864 w 675723"/>
                  <a:gd name="connsiteY2" fmla="*/ 0 h 675723"/>
                  <a:gd name="connsiteX3" fmla="*/ 45853 w 675723"/>
                  <a:gd name="connsiteY3" fmla="*/ 45853 h 675723"/>
                  <a:gd name="connsiteX4" fmla="*/ 0 w 675723"/>
                  <a:gd name="connsiteY4" fmla="*/ 154451 h 675723"/>
                  <a:gd name="connsiteX5" fmla="*/ 0 w 675723"/>
                  <a:gd name="connsiteY5" fmla="*/ 154451 h 675723"/>
                  <a:gd name="connsiteX6" fmla="*/ 0 w 675723"/>
                  <a:gd name="connsiteY6" fmla="*/ 514032 h 675723"/>
                  <a:gd name="connsiteX7" fmla="*/ 48266 w 675723"/>
                  <a:gd name="connsiteY7" fmla="*/ 627457 h 675723"/>
                  <a:gd name="connsiteX8" fmla="*/ 164104 w 675723"/>
                  <a:gd name="connsiteY8" fmla="*/ 675723 h 675723"/>
                  <a:gd name="connsiteX9" fmla="*/ 164104 w 675723"/>
                  <a:gd name="connsiteY9" fmla="*/ 675723 h 675723"/>
                  <a:gd name="connsiteX10" fmla="*/ 514032 w 675723"/>
                  <a:gd name="connsiteY10" fmla="*/ 675723 h 675723"/>
                  <a:gd name="connsiteX11" fmla="*/ 514032 w 675723"/>
                  <a:gd name="connsiteY11" fmla="*/ 675723 h 675723"/>
                  <a:gd name="connsiteX12" fmla="*/ 627457 w 675723"/>
                  <a:gd name="connsiteY12" fmla="*/ 629871 h 675723"/>
                  <a:gd name="connsiteX13" fmla="*/ 675723 w 675723"/>
                  <a:gd name="connsiteY13" fmla="*/ 514032 h 675723"/>
                  <a:gd name="connsiteX14" fmla="*/ 675723 w 675723"/>
                  <a:gd name="connsiteY14" fmla="*/ 154451 h 675723"/>
                  <a:gd name="connsiteX15" fmla="*/ 629871 w 675723"/>
                  <a:gd name="connsiteY15" fmla="*/ 45853 h 675723"/>
                  <a:gd name="connsiteX16" fmla="*/ 651590 w 675723"/>
                  <a:gd name="connsiteY16" fmla="*/ 514032 h 675723"/>
                  <a:gd name="connsiteX17" fmla="*/ 610564 w 675723"/>
                  <a:gd name="connsiteY17" fmla="*/ 610564 h 675723"/>
                  <a:gd name="connsiteX18" fmla="*/ 514032 w 675723"/>
                  <a:gd name="connsiteY18" fmla="*/ 651590 h 675723"/>
                  <a:gd name="connsiteX19" fmla="*/ 514032 w 675723"/>
                  <a:gd name="connsiteY19" fmla="*/ 651590 h 675723"/>
                  <a:gd name="connsiteX20" fmla="*/ 161691 w 675723"/>
                  <a:gd name="connsiteY20" fmla="*/ 651590 h 675723"/>
                  <a:gd name="connsiteX21" fmla="*/ 62746 w 675723"/>
                  <a:gd name="connsiteY21" fmla="*/ 610564 h 675723"/>
                  <a:gd name="connsiteX22" fmla="*/ 21720 w 675723"/>
                  <a:gd name="connsiteY22" fmla="*/ 514032 h 675723"/>
                  <a:gd name="connsiteX23" fmla="*/ 21720 w 675723"/>
                  <a:gd name="connsiteY23" fmla="*/ 154451 h 675723"/>
                  <a:gd name="connsiteX24" fmla="*/ 62746 w 675723"/>
                  <a:gd name="connsiteY24" fmla="*/ 62746 h 675723"/>
                  <a:gd name="connsiteX25" fmla="*/ 156864 w 675723"/>
                  <a:gd name="connsiteY25" fmla="*/ 24133 h 675723"/>
                  <a:gd name="connsiteX26" fmla="*/ 521272 w 675723"/>
                  <a:gd name="connsiteY26" fmla="*/ 24133 h 675723"/>
                  <a:gd name="connsiteX27" fmla="*/ 521272 w 675723"/>
                  <a:gd name="connsiteY27" fmla="*/ 24133 h 675723"/>
                  <a:gd name="connsiteX28" fmla="*/ 612977 w 675723"/>
                  <a:gd name="connsiteY28" fmla="*/ 62746 h 675723"/>
                  <a:gd name="connsiteX29" fmla="*/ 651590 w 675723"/>
                  <a:gd name="connsiteY29" fmla="*/ 154451 h 675723"/>
                  <a:gd name="connsiteX30" fmla="*/ 651590 w 675723"/>
                  <a:gd name="connsiteY30" fmla="*/ 514032 h 67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75723" h="675723">
                    <a:moveTo>
                      <a:pt x="629871" y="45853"/>
                    </a:moveTo>
                    <a:cubicBezTo>
                      <a:pt x="600911" y="16893"/>
                      <a:pt x="559885" y="0"/>
                      <a:pt x="518859" y="0"/>
                    </a:cubicBezTo>
                    <a:lnTo>
                      <a:pt x="156864" y="0"/>
                    </a:lnTo>
                    <a:cubicBezTo>
                      <a:pt x="115838" y="0"/>
                      <a:pt x="74812" y="16893"/>
                      <a:pt x="45853" y="45853"/>
                    </a:cubicBezTo>
                    <a:cubicBezTo>
                      <a:pt x="16893" y="74812"/>
                      <a:pt x="0" y="113425"/>
                      <a:pt x="0" y="154451"/>
                    </a:cubicBezTo>
                    <a:cubicBezTo>
                      <a:pt x="0" y="154451"/>
                      <a:pt x="0" y="154451"/>
                      <a:pt x="0" y="154451"/>
                    </a:cubicBezTo>
                    <a:lnTo>
                      <a:pt x="0" y="514032"/>
                    </a:lnTo>
                    <a:cubicBezTo>
                      <a:pt x="0" y="557472"/>
                      <a:pt x="16893" y="598498"/>
                      <a:pt x="48266" y="627457"/>
                    </a:cubicBezTo>
                    <a:cubicBezTo>
                      <a:pt x="79639" y="658830"/>
                      <a:pt x="118252" y="675723"/>
                      <a:pt x="164104" y="675723"/>
                    </a:cubicBezTo>
                    <a:cubicBezTo>
                      <a:pt x="164104" y="675723"/>
                      <a:pt x="164104" y="675723"/>
                      <a:pt x="164104" y="675723"/>
                    </a:cubicBezTo>
                    <a:lnTo>
                      <a:pt x="514032" y="675723"/>
                    </a:lnTo>
                    <a:cubicBezTo>
                      <a:pt x="514032" y="675723"/>
                      <a:pt x="514032" y="675723"/>
                      <a:pt x="514032" y="675723"/>
                    </a:cubicBezTo>
                    <a:cubicBezTo>
                      <a:pt x="557472" y="675723"/>
                      <a:pt x="596084" y="658830"/>
                      <a:pt x="627457" y="629871"/>
                    </a:cubicBezTo>
                    <a:cubicBezTo>
                      <a:pt x="658830" y="598498"/>
                      <a:pt x="675723" y="559885"/>
                      <a:pt x="675723" y="514032"/>
                    </a:cubicBezTo>
                    <a:lnTo>
                      <a:pt x="675723" y="154451"/>
                    </a:lnTo>
                    <a:cubicBezTo>
                      <a:pt x="675723" y="113425"/>
                      <a:pt x="658830" y="74812"/>
                      <a:pt x="629871" y="45853"/>
                    </a:cubicBezTo>
                    <a:close/>
                    <a:moveTo>
                      <a:pt x="651590" y="514032"/>
                    </a:moveTo>
                    <a:cubicBezTo>
                      <a:pt x="651590" y="550232"/>
                      <a:pt x="637110" y="586431"/>
                      <a:pt x="610564" y="610564"/>
                    </a:cubicBezTo>
                    <a:cubicBezTo>
                      <a:pt x="584018" y="637110"/>
                      <a:pt x="550232" y="651590"/>
                      <a:pt x="514032" y="651590"/>
                    </a:cubicBezTo>
                    <a:cubicBezTo>
                      <a:pt x="514032" y="651590"/>
                      <a:pt x="514032" y="651590"/>
                      <a:pt x="514032" y="651590"/>
                    </a:cubicBezTo>
                    <a:lnTo>
                      <a:pt x="161691" y="651590"/>
                    </a:lnTo>
                    <a:cubicBezTo>
                      <a:pt x="125491" y="651590"/>
                      <a:pt x="89292" y="637110"/>
                      <a:pt x="62746" y="610564"/>
                    </a:cubicBezTo>
                    <a:cubicBezTo>
                      <a:pt x="36199" y="584018"/>
                      <a:pt x="21720" y="550232"/>
                      <a:pt x="21720" y="514032"/>
                    </a:cubicBezTo>
                    <a:lnTo>
                      <a:pt x="21720" y="154451"/>
                    </a:lnTo>
                    <a:cubicBezTo>
                      <a:pt x="24133" y="120665"/>
                      <a:pt x="38613" y="86879"/>
                      <a:pt x="62746" y="62746"/>
                    </a:cubicBezTo>
                    <a:cubicBezTo>
                      <a:pt x="86879" y="36199"/>
                      <a:pt x="120665" y="24133"/>
                      <a:pt x="156864" y="24133"/>
                    </a:cubicBezTo>
                    <a:lnTo>
                      <a:pt x="521272" y="24133"/>
                    </a:lnTo>
                    <a:cubicBezTo>
                      <a:pt x="521272" y="24133"/>
                      <a:pt x="521272" y="24133"/>
                      <a:pt x="521272" y="24133"/>
                    </a:cubicBezTo>
                    <a:cubicBezTo>
                      <a:pt x="555058" y="24133"/>
                      <a:pt x="588844" y="38613"/>
                      <a:pt x="612977" y="62746"/>
                    </a:cubicBezTo>
                    <a:cubicBezTo>
                      <a:pt x="637110" y="86879"/>
                      <a:pt x="651590" y="120665"/>
                      <a:pt x="651590" y="154451"/>
                    </a:cubicBezTo>
                    <a:lnTo>
                      <a:pt x="651590" y="514032"/>
                    </a:lnTo>
                    <a:close/>
                  </a:path>
                </a:pathLst>
              </a:custGeom>
              <a:grpFill/>
              <a:ln w="241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" name="Полилиния: фигура 253">
                <a:extLst>
                  <a:ext uri="{FF2B5EF4-FFF2-40B4-BE49-F238E27FC236}">
                    <a16:creationId xmlns:a16="http://schemas.microsoft.com/office/drawing/2014/main" id="{DA56B83C-F1BB-4286-B45C-A66EC8F4B35B}"/>
                  </a:ext>
                </a:extLst>
              </p:cNvPr>
              <p:cNvSpPr/>
              <p:nvPr/>
            </p:nvSpPr>
            <p:spPr>
              <a:xfrm>
                <a:off x="7876985" y="5485444"/>
                <a:ext cx="120665" cy="579191"/>
              </a:xfrm>
              <a:custGeom>
                <a:avLst/>
                <a:gdLst>
                  <a:gd name="connsiteX0" fmla="*/ 16893 w 120664"/>
                  <a:gd name="connsiteY0" fmla="*/ 0 h 579191"/>
                  <a:gd name="connsiteX1" fmla="*/ 4827 w 120664"/>
                  <a:gd name="connsiteY1" fmla="*/ 12066 h 579191"/>
                  <a:gd name="connsiteX2" fmla="*/ 19306 w 120664"/>
                  <a:gd name="connsiteY2" fmla="*/ 24133 h 579191"/>
                  <a:gd name="connsiteX3" fmla="*/ 101358 w 120664"/>
                  <a:gd name="connsiteY3" fmla="*/ 106185 h 579191"/>
                  <a:gd name="connsiteX4" fmla="*/ 101358 w 120664"/>
                  <a:gd name="connsiteY4" fmla="*/ 465766 h 579191"/>
                  <a:gd name="connsiteX5" fmla="*/ 74812 w 120664"/>
                  <a:gd name="connsiteY5" fmla="*/ 528512 h 579191"/>
                  <a:gd name="connsiteX6" fmla="*/ 12066 w 120664"/>
                  <a:gd name="connsiteY6" fmla="*/ 555058 h 579191"/>
                  <a:gd name="connsiteX7" fmla="*/ 12066 w 120664"/>
                  <a:gd name="connsiteY7" fmla="*/ 555058 h 579191"/>
                  <a:gd name="connsiteX8" fmla="*/ 0 w 120664"/>
                  <a:gd name="connsiteY8" fmla="*/ 567125 h 579191"/>
                  <a:gd name="connsiteX9" fmla="*/ 12066 w 120664"/>
                  <a:gd name="connsiteY9" fmla="*/ 579191 h 579191"/>
                  <a:gd name="connsiteX10" fmla="*/ 12066 w 120664"/>
                  <a:gd name="connsiteY10" fmla="*/ 579191 h 579191"/>
                  <a:gd name="connsiteX11" fmla="*/ 91705 w 120664"/>
                  <a:gd name="connsiteY11" fmla="*/ 545405 h 579191"/>
                  <a:gd name="connsiteX12" fmla="*/ 125491 w 120664"/>
                  <a:gd name="connsiteY12" fmla="*/ 465766 h 579191"/>
                  <a:gd name="connsiteX13" fmla="*/ 125491 w 120664"/>
                  <a:gd name="connsiteY13" fmla="*/ 106185 h 579191"/>
                  <a:gd name="connsiteX14" fmla="*/ 16893 w 120664"/>
                  <a:gd name="connsiteY14" fmla="*/ 0 h 579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0664" h="579191">
                    <a:moveTo>
                      <a:pt x="16893" y="0"/>
                    </a:moveTo>
                    <a:cubicBezTo>
                      <a:pt x="16893" y="0"/>
                      <a:pt x="4827" y="0"/>
                      <a:pt x="4827" y="12066"/>
                    </a:cubicBezTo>
                    <a:cubicBezTo>
                      <a:pt x="4827" y="24133"/>
                      <a:pt x="19306" y="24133"/>
                      <a:pt x="19306" y="24133"/>
                    </a:cubicBezTo>
                    <a:cubicBezTo>
                      <a:pt x="62746" y="24133"/>
                      <a:pt x="101358" y="60332"/>
                      <a:pt x="101358" y="106185"/>
                    </a:cubicBezTo>
                    <a:lnTo>
                      <a:pt x="101358" y="465766"/>
                    </a:lnTo>
                    <a:cubicBezTo>
                      <a:pt x="101358" y="489899"/>
                      <a:pt x="91705" y="511619"/>
                      <a:pt x="74812" y="528512"/>
                    </a:cubicBezTo>
                    <a:cubicBezTo>
                      <a:pt x="57919" y="545405"/>
                      <a:pt x="36199" y="555058"/>
                      <a:pt x="12066" y="555058"/>
                    </a:cubicBezTo>
                    <a:cubicBezTo>
                      <a:pt x="12066" y="555058"/>
                      <a:pt x="12066" y="555058"/>
                      <a:pt x="12066" y="555058"/>
                    </a:cubicBezTo>
                    <a:cubicBezTo>
                      <a:pt x="4827" y="555058"/>
                      <a:pt x="0" y="559885"/>
                      <a:pt x="0" y="567125"/>
                    </a:cubicBezTo>
                    <a:cubicBezTo>
                      <a:pt x="0" y="574365"/>
                      <a:pt x="4827" y="579191"/>
                      <a:pt x="12066" y="579191"/>
                    </a:cubicBezTo>
                    <a:cubicBezTo>
                      <a:pt x="12066" y="579191"/>
                      <a:pt x="12066" y="579191"/>
                      <a:pt x="12066" y="579191"/>
                    </a:cubicBezTo>
                    <a:cubicBezTo>
                      <a:pt x="41026" y="579191"/>
                      <a:pt x="69986" y="567125"/>
                      <a:pt x="91705" y="545405"/>
                    </a:cubicBezTo>
                    <a:cubicBezTo>
                      <a:pt x="113425" y="523685"/>
                      <a:pt x="125491" y="494726"/>
                      <a:pt x="125491" y="465766"/>
                    </a:cubicBezTo>
                    <a:lnTo>
                      <a:pt x="125491" y="106185"/>
                    </a:lnTo>
                    <a:cubicBezTo>
                      <a:pt x="125491" y="48266"/>
                      <a:pt x="77226" y="0"/>
                      <a:pt x="16893" y="0"/>
                    </a:cubicBezTo>
                    <a:close/>
                  </a:path>
                </a:pathLst>
              </a:custGeom>
              <a:grpFill/>
              <a:ln w="241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" name="Полилиния: фигура 254">
                <a:extLst>
                  <a:ext uri="{FF2B5EF4-FFF2-40B4-BE49-F238E27FC236}">
                    <a16:creationId xmlns:a16="http://schemas.microsoft.com/office/drawing/2014/main" id="{0D9057DD-3602-4990-AC6E-D8B708136626}"/>
                  </a:ext>
                </a:extLst>
              </p:cNvPr>
              <p:cNvSpPr/>
              <p:nvPr/>
            </p:nvSpPr>
            <p:spPr>
              <a:xfrm>
                <a:off x="7451142" y="5646188"/>
                <a:ext cx="482659" cy="265463"/>
              </a:xfrm>
              <a:custGeom>
                <a:avLst/>
                <a:gdLst>
                  <a:gd name="connsiteX0" fmla="*/ 488588 w 482659"/>
                  <a:gd name="connsiteY0" fmla="*/ 266409 h 265462"/>
                  <a:gd name="connsiteX1" fmla="*/ 454802 w 482659"/>
                  <a:gd name="connsiteY1" fmla="*/ 203664 h 265462"/>
                  <a:gd name="connsiteX2" fmla="*/ 440323 w 482659"/>
                  <a:gd name="connsiteY2" fmla="*/ 189184 h 265462"/>
                  <a:gd name="connsiteX3" fmla="*/ 416190 w 482659"/>
                  <a:gd name="connsiteY3" fmla="*/ 162638 h 265462"/>
                  <a:gd name="connsiteX4" fmla="*/ 437909 w 482659"/>
                  <a:gd name="connsiteY4" fmla="*/ 124025 h 265462"/>
                  <a:gd name="connsiteX5" fmla="*/ 483762 w 482659"/>
                  <a:gd name="connsiteY5" fmla="*/ 13013 h 265462"/>
                  <a:gd name="connsiteX6" fmla="*/ 478935 w 482659"/>
                  <a:gd name="connsiteY6" fmla="*/ 10600 h 265462"/>
                  <a:gd name="connsiteX7" fmla="*/ 464456 w 482659"/>
                  <a:gd name="connsiteY7" fmla="*/ 8187 h 265462"/>
                  <a:gd name="connsiteX8" fmla="*/ 375164 w 482659"/>
                  <a:gd name="connsiteY8" fmla="*/ 8187 h 265462"/>
                  <a:gd name="connsiteX9" fmla="*/ 365510 w 482659"/>
                  <a:gd name="connsiteY9" fmla="*/ 13013 h 265462"/>
                  <a:gd name="connsiteX10" fmla="*/ 334137 w 482659"/>
                  <a:gd name="connsiteY10" fmla="*/ 73346 h 265462"/>
                  <a:gd name="connsiteX11" fmla="*/ 297938 w 482659"/>
                  <a:gd name="connsiteY11" fmla="*/ 124025 h 265462"/>
                  <a:gd name="connsiteX12" fmla="*/ 295525 w 482659"/>
                  <a:gd name="connsiteY12" fmla="*/ 63692 h 265462"/>
                  <a:gd name="connsiteX13" fmla="*/ 295525 w 482659"/>
                  <a:gd name="connsiteY13" fmla="*/ 49213 h 265462"/>
                  <a:gd name="connsiteX14" fmla="*/ 283458 w 482659"/>
                  <a:gd name="connsiteY14" fmla="*/ 8187 h 265462"/>
                  <a:gd name="connsiteX15" fmla="*/ 278632 w 482659"/>
                  <a:gd name="connsiteY15" fmla="*/ 5773 h 265462"/>
                  <a:gd name="connsiteX16" fmla="*/ 196580 w 482659"/>
                  <a:gd name="connsiteY16" fmla="*/ 947 h 265462"/>
                  <a:gd name="connsiteX17" fmla="*/ 177273 w 482659"/>
                  <a:gd name="connsiteY17" fmla="*/ 10600 h 265462"/>
                  <a:gd name="connsiteX18" fmla="*/ 170033 w 482659"/>
                  <a:gd name="connsiteY18" fmla="*/ 29906 h 265462"/>
                  <a:gd name="connsiteX19" fmla="*/ 172447 w 482659"/>
                  <a:gd name="connsiteY19" fmla="*/ 39560 h 265462"/>
                  <a:gd name="connsiteX20" fmla="*/ 177273 w 482659"/>
                  <a:gd name="connsiteY20" fmla="*/ 116785 h 265462"/>
                  <a:gd name="connsiteX21" fmla="*/ 174860 w 482659"/>
                  <a:gd name="connsiteY21" fmla="*/ 124025 h 265462"/>
                  <a:gd name="connsiteX22" fmla="*/ 155554 w 482659"/>
                  <a:gd name="connsiteY22" fmla="*/ 102305 h 265462"/>
                  <a:gd name="connsiteX23" fmla="*/ 143487 w 482659"/>
                  <a:gd name="connsiteY23" fmla="*/ 78172 h 265462"/>
                  <a:gd name="connsiteX24" fmla="*/ 95221 w 482659"/>
                  <a:gd name="connsiteY24" fmla="*/ 5773 h 265462"/>
                  <a:gd name="connsiteX25" fmla="*/ 10756 w 482659"/>
                  <a:gd name="connsiteY25" fmla="*/ 15427 h 265462"/>
                  <a:gd name="connsiteX26" fmla="*/ 8342 w 482659"/>
                  <a:gd name="connsiteY26" fmla="*/ 17840 h 265462"/>
                  <a:gd name="connsiteX27" fmla="*/ 1103 w 482659"/>
                  <a:gd name="connsiteY27" fmla="*/ 29906 h 265462"/>
                  <a:gd name="connsiteX28" fmla="*/ 66262 w 482659"/>
                  <a:gd name="connsiteY28" fmla="*/ 167464 h 265462"/>
                  <a:gd name="connsiteX29" fmla="*/ 223126 w 482659"/>
                  <a:gd name="connsiteY29" fmla="*/ 288129 h 265462"/>
                  <a:gd name="connsiteX30" fmla="*/ 244846 w 482659"/>
                  <a:gd name="connsiteY30" fmla="*/ 288129 h 265462"/>
                  <a:gd name="connsiteX31" fmla="*/ 285872 w 482659"/>
                  <a:gd name="connsiteY31" fmla="*/ 283302 h 265462"/>
                  <a:gd name="connsiteX32" fmla="*/ 288285 w 482659"/>
                  <a:gd name="connsiteY32" fmla="*/ 283302 h 265462"/>
                  <a:gd name="connsiteX33" fmla="*/ 297938 w 482659"/>
                  <a:gd name="connsiteY33" fmla="*/ 256756 h 265462"/>
                  <a:gd name="connsiteX34" fmla="*/ 305178 w 482659"/>
                  <a:gd name="connsiteY34" fmla="*/ 225383 h 265462"/>
                  <a:gd name="connsiteX35" fmla="*/ 331724 w 482659"/>
                  <a:gd name="connsiteY35" fmla="*/ 251930 h 265462"/>
                  <a:gd name="connsiteX36" fmla="*/ 370337 w 482659"/>
                  <a:gd name="connsiteY36" fmla="*/ 283302 h 265462"/>
                  <a:gd name="connsiteX37" fmla="*/ 387230 w 482659"/>
                  <a:gd name="connsiteY37" fmla="*/ 288129 h 265462"/>
                  <a:gd name="connsiteX38" fmla="*/ 464456 w 482659"/>
                  <a:gd name="connsiteY38" fmla="*/ 288129 h 265462"/>
                  <a:gd name="connsiteX39" fmla="*/ 488588 w 482659"/>
                  <a:gd name="connsiteY39" fmla="*/ 266409 h 265462"/>
                  <a:gd name="connsiteX40" fmla="*/ 384817 w 482659"/>
                  <a:gd name="connsiteY40" fmla="*/ 263996 h 265462"/>
                  <a:gd name="connsiteX41" fmla="*/ 375164 w 482659"/>
                  <a:gd name="connsiteY41" fmla="*/ 261583 h 265462"/>
                  <a:gd name="connsiteX42" fmla="*/ 346204 w 482659"/>
                  <a:gd name="connsiteY42" fmla="*/ 235037 h 265462"/>
                  <a:gd name="connsiteX43" fmla="*/ 300351 w 482659"/>
                  <a:gd name="connsiteY43" fmla="*/ 201250 h 265462"/>
                  <a:gd name="connsiteX44" fmla="*/ 271392 w 482659"/>
                  <a:gd name="connsiteY44" fmla="*/ 254343 h 265462"/>
                  <a:gd name="connsiteX45" fmla="*/ 271392 w 482659"/>
                  <a:gd name="connsiteY45" fmla="*/ 261583 h 265462"/>
                  <a:gd name="connsiteX46" fmla="*/ 225539 w 482659"/>
                  <a:gd name="connsiteY46" fmla="*/ 263996 h 265462"/>
                  <a:gd name="connsiteX47" fmla="*/ 85568 w 482659"/>
                  <a:gd name="connsiteY47" fmla="*/ 152984 h 265462"/>
                  <a:gd name="connsiteX48" fmla="*/ 22822 w 482659"/>
                  <a:gd name="connsiteY48" fmla="*/ 37146 h 265462"/>
                  <a:gd name="connsiteX49" fmla="*/ 95221 w 482659"/>
                  <a:gd name="connsiteY49" fmla="*/ 34733 h 265462"/>
                  <a:gd name="connsiteX50" fmla="*/ 126594 w 482659"/>
                  <a:gd name="connsiteY50" fmla="*/ 95065 h 265462"/>
                  <a:gd name="connsiteX51" fmla="*/ 138660 w 482659"/>
                  <a:gd name="connsiteY51" fmla="*/ 121612 h 265462"/>
                  <a:gd name="connsiteX52" fmla="*/ 184513 w 482659"/>
                  <a:gd name="connsiteY52" fmla="*/ 152984 h 265462"/>
                  <a:gd name="connsiteX53" fmla="*/ 203819 w 482659"/>
                  <a:gd name="connsiteY53" fmla="*/ 124025 h 265462"/>
                  <a:gd name="connsiteX54" fmla="*/ 196580 w 482659"/>
                  <a:gd name="connsiteY54" fmla="*/ 32320 h 265462"/>
                  <a:gd name="connsiteX55" fmla="*/ 196580 w 482659"/>
                  <a:gd name="connsiteY55" fmla="*/ 29906 h 265462"/>
                  <a:gd name="connsiteX56" fmla="*/ 198993 w 482659"/>
                  <a:gd name="connsiteY56" fmla="*/ 29906 h 265462"/>
                  <a:gd name="connsiteX57" fmla="*/ 268978 w 482659"/>
                  <a:gd name="connsiteY57" fmla="*/ 34733 h 265462"/>
                  <a:gd name="connsiteX58" fmla="*/ 268978 w 482659"/>
                  <a:gd name="connsiteY58" fmla="*/ 54039 h 265462"/>
                  <a:gd name="connsiteX59" fmla="*/ 268978 w 482659"/>
                  <a:gd name="connsiteY59" fmla="*/ 66106 h 265462"/>
                  <a:gd name="connsiteX60" fmla="*/ 278632 w 482659"/>
                  <a:gd name="connsiteY60" fmla="*/ 145745 h 265462"/>
                  <a:gd name="connsiteX61" fmla="*/ 293111 w 482659"/>
                  <a:gd name="connsiteY61" fmla="*/ 150571 h 265462"/>
                  <a:gd name="connsiteX62" fmla="*/ 293111 w 482659"/>
                  <a:gd name="connsiteY62" fmla="*/ 150571 h 265462"/>
                  <a:gd name="connsiteX63" fmla="*/ 353444 w 482659"/>
                  <a:gd name="connsiteY63" fmla="*/ 82999 h 265462"/>
                  <a:gd name="connsiteX64" fmla="*/ 379990 w 482659"/>
                  <a:gd name="connsiteY64" fmla="*/ 29906 h 265462"/>
                  <a:gd name="connsiteX65" fmla="*/ 462042 w 482659"/>
                  <a:gd name="connsiteY65" fmla="*/ 29906 h 265462"/>
                  <a:gd name="connsiteX66" fmla="*/ 462042 w 482659"/>
                  <a:gd name="connsiteY66" fmla="*/ 29906 h 265462"/>
                  <a:gd name="connsiteX67" fmla="*/ 416190 w 482659"/>
                  <a:gd name="connsiteY67" fmla="*/ 107132 h 265462"/>
                  <a:gd name="connsiteX68" fmla="*/ 389643 w 482659"/>
                  <a:gd name="connsiteY68" fmla="*/ 160224 h 265462"/>
                  <a:gd name="connsiteX69" fmla="*/ 421016 w 482659"/>
                  <a:gd name="connsiteY69" fmla="*/ 203664 h 265462"/>
                  <a:gd name="connsiteX70" fmla="*/ 435496 w 482659"/>
                  <a:gd name="connsiteY70" fmla="*/ 218143 h 265462"/>
                  <a:gd name="connsiteX71" fmla="*/ 462042 w 482659"/>
                  <a:gd name="connsiteY71" fmla="*/ 261583 h 265462"/>
                  <a:gd name="connsiteX72" fmla="*/ 454802 w 482659"/>
                  <a:gd name="connsiteY72" fmla="*/ 263996 h 265462"/>
                  <a:gd name="connsiteX73" fmla="*/ 384817 w 482659"/>
                  <a:gd name="connsiteY73" fmla="*/ 263996 h 26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482659" h="265462">
                    <a:moveTo>
                      <a:pt x="488588" y="266409"/>
                    </a:moveTo>
                    <a:cubicBezTo>
                      <a:pt x="493415" y="239863"/>
                      <a:pt x="476522" y="222970"/>
                      <a:pt x="454802" y="203664"/>
                    </a:cubicBezTo>
                    <a:lnTo>
                      <a:pt x="440323" y="189184"/>
                    </a:lnTo>
                    <a:cubicBezTo>
                      <a:pt x="433083" y="181944"/>
                      <a:pt x="418603" y="169878"/>
                      <a:pt x="416190" y="162638"/>
                    </a:cubicBezTo>
                    <a:cubicBezTo>
                      <a:pt x="418603" y="155398"/>
                      <a:pt x="430669" y="138505"/>
                      <a:pt x="437909" y="124025"/>
                    </a:cubicBezTo>
                    <a:cubicBezTo>
                      <a:pt x="486175" y="46799"/>
                      <a:pt x="495828" y="25080"/>
                      <a:pt x="483762" y="13013"/>
                    </a:cubicBezTo>
                    <a:cubicBezTo>
                      <a:pt x="483762" y="13013"/>
                      <a:pt x="481349" y="10600"/>
                      <a:pt x="478935" y="10600"/>
                    </a:cubicBezTo>
                    <a:cubicBezTo>
                      <a:pt x="474109" y="8187"/>
                      <a:pt x="469282" y="8187"/>
                      <a:pt x="464456" y="8187"/>
                    </a:cubicBezTo>
                    <a:lnTo>
                      <a:pt x="375164" y="8187"/>
                    </a:lnTo>
                    <a:cubicBezTo>
                      <a:pt x="370337" y="8187"/>
                      <a:pt x="367924" y="10600"/>
                      <a:pt x="365510" y="13013"/>
                    </a:cubicBezTo>
                    <a:cubicBezTo>
                      <a:pt x="353444" y="32320"/>
                      <a:pt x="353444" y="32320"/>
                      <a:pt x="334137" y="73346"/>
                    </a:cubicBezTo>
                    <a:cubicBezTo>
                      <a:pt x="314831" y="107132"/>
                      <a:pt x="302765" y="121612"/>
                      <a:pt x="297938" y="124025"/>
                    </a:cubicBezTo>
                    <a:cubicBezTo>
                      <a:pt x="295525" y="114372"/>
                      <a:pt x="295525" y="82999"/>
                      <a:pt x="295525" y="63692"/>
                    </a:cubicBezTo>
                    <a:lnTo>
                      <a:pt x="295525" y="49213"/>
                    </a:lnTo>
                    <a:cubicBezTo>
                      <a:pt x="295525" y="27493"/>
                      <a:pt x="293111" y="15427"/>
                      <a:pt x="283458" y="8187"/>
                    </a:cubicBezTo>
                    <a:cubicBezTo>
                      <a:pt x="281045" y="8187"/>
                      <a:pt x="281045" y="5773"/>
                      <a:pt x="278632" y="5773"/>
                    </a:cubicBezTo>
                    <a:cubicBezTo>
                      <a:pt x="252085" y="947"/>
                      <a:pt x="223126" y="-1467"/>
                      <a:pt x="196580" y="947"/>
                    </a:cubicBezTo>
                    <a:cubicBezTo>
                      <a:pt x="189340" y="947"/>
                      <a:pt x="182100" y="3360"/>
                      <a:pt x="177273" y="10600"/>
                    </a:cubicBezTo>
                    <a:cubicBezTo>
                      <a:pt x="172447" y="17840"/>
                      <a:pt x="170033" y="22666"/>
                      <a:pt x="170033" y="29906"/>
                    </a:cubicBezTo>
                    <a:cubicBezTo>
                      <a:pt x="170033" y="34733"/>
                      <a:pt x="170033" y="37146"/>
                      <a:pt x="172447" y="39560"/>
                    </a:cubicBezTo>
                    <a:cubicBezTo>
                      <a:pt x="179686" y="51626"/>
                      <a:pt x="179686" y="78172"/>
                      <a:pt x="177273" y="116785"/>
                    </a:cubicBezTo>
                    <a:cubicBezTo>
                      <a:pt x="177273" y="119198"/>
                      <a:pt x="174860" y="124025"/>
                      <a:pt x="174860" y="124025"/>
                    </a:cubicBezTo>
                    <a:cubicBezTo>
                      <a:pt x="174860" y="124025"/>
                      <a:pt x="167620" y="124025"/>
                      <a:pt x="155554" y="102305"/>
                    </a:cubicBezTo>
                    <a:cubicBezTo>
                      <a:pt x="153140" y="97479"/>
                      <a:pt x="148314" y="90239"/>
                      <a:pt x="143487" y="78172"/>
                    </a:cubicBezTo>
                    <a:cubicBezTo>
                      <a:pt x="114527" y="17840"/>
                      <a:pt x="107288" y="5773"/>
                      <a:pt x="95221" y="5773"/>
                    </a:cubicBezTo>
                    <a:cubicBezTo>
                      <a:pt x="68675" y="8187"/>
                      <a:pt x="39715" y="10600"/>
                      <a:pt x="10756" y="15427"/>
                    </a:cubicBezTo>
                    <a:cubicBezTo>
                      <a:pt x="10756" y="15427"/>
                      <a:pt x="8342" y="15427"/>
                      <a:pt x="8342" y="17840"/>
                    </a:cubicBezTo>
                    <a:cubicBezTo>
                      <a:pt x="3516" y="20253"/>
                      <a:pt x="1103" y="25080"/>
                      <a:pt x="1103" y="29906"/>
                    </a:cubicBezTo>
                    <a:cubicBezTo>
                      <a:pt x="-1311" y="37146"/>
                      <a:pt x="-6137" y="56453"/>
                      <a:pt x="66262" y="167464"/>
                    </a:cubicBezTo>
                    <a:cubicBezTo>
                      <a:pt x="107288" y="232623"/>
                      <a:pt x="150727" y="276063"/>
                      <a:pt x="223126" y="288129"/>
                    </a:cubicBezTo>
                    <a:cubicBezTo>
                      <a:pt x="230366" y="288129"/>
                      <a:pt x="237606" y="288129"/>
                      <a:pt x="244846" y="288129"/>
                    </a:cubicBezTo>
                    <a:cubicBezTo>
                      <a:pt x="259325" y="288129"/>
                      <a:pt x="271392" y="285716"/>
                      <a:pt x="285872" y="283302"/>
                    </a:cubicBezTo>
                    <a:cubicBezTo>
                      <a:pt x="285872" y="283302"/>
                      <a:pt x="288285" y="283302"/>
                      <a:pt x="288285" y="283302"/>
                    </a:cubicBezTo>
                    <a:cubicBezTo>
                      <a:pt x="297938" y="278476"/>
                      <a:pt x="297938" y="268823"/>
                      <a:pt x="297938" y="256756"/>
                    </a:cubicBezTo>
                    <a:cubicBezTo>
                      <a:pt x="297938" y="247103"/>
                      <a:pt x="300351" y="230210"/>
                      <a:pt x="305178" y="225383"/>
                    </a:cubicBezTo>
                    <a:cubicBezTo>
                      <a:pt x="310005" y="230210"/>
                      <a:pt x="324484" y="242276"/>
                      <a:pt x="331724" y="251930"/>
                    </a:cubicBezTo>
                    <a:cubicBezTo>
                      <a:pt x="348617" y="268823"/>
                      <a:pt x="360684" y="280889"/>
                      <a:pt x="370337" y="283302"/>
                    </a:cubicBezTo>
                    <a:cubicBezTo>
                      <a:pt x="375164" y="285716"/>
                      <a:pt x="379990" y="285716"/>
                      <a:pt x="387230" y="288129"/>
                    </a:cubicBezTo>
                    <a:lnTo>
                      <a:pt x="464456" y="288129"/>
                    </a:lnTo>
                    <a:cubicBezTo>
                      <a:pt x="476522" y="285716"/>
                      <a:pt x="488588" y="278476"/>
                      <a:pt x="488588" y="266409"/>
                    </a:cubicBezTo>
                    <a:close/>
                    <a:moveTo>
                      <a:pt x="384817" y="263996"/>
                    </a:moveTo>
                    <a:cubicBezTo>
                      <a:pt x="382403" y="263996"/>
                      <a:pt x="377577" y="263996"/>
                      <a:pt x="375164" y="261583"/>
                    </a:cubicBezTo>
                    <a:cubicBezTo>
                      <a:pt x="370337" y="259170"/>
                      <a:pt x="355857" y="244690"/>
                      <a:pt x="346204" y="235037"/>
                    </a:cubicBezTo>
                    <a:cubicBezTo>
                      <a:pt x="322071" y="210904"/>
                      <a:pt x="312418" y="198837"/>
                      <a:pt x="300351" y="201250"/>
                    </a:cubicBezTo>
                    <a:cubicBezTo>
                      <a:pt x="276218" y="206077"/>
                      <a:pt x="273805" y="235037"/>
                      <a:pt x="271392" y="254343"/>
                    </a:cubicBezTo>
                    <a:cubicBezTo>
                      <a:pt x="271392" y="256756"/>
                      <a:pt x="271392" y="259170"/>
                      <a:pt x="271392" y="261583"/>
                    </a:cubicBezTo>
                    <a:cubicBezTo>
                      <a:pt x="256912" y="263996"/>
                      <a:pt x="240019" y="263996"/>
                      <a:pt x="225539" y="263996"/>
                    </a:cubicBezTo>
                    <a:cubicBezTo>
                      <a:pt x="162793" y="254343"/>
                      <a:pt x="124181" y="210904"/>
                      <a:pt x="85568" y="152984"/>
                    </a:cubicBezTo>
                    <a:cubicBezTo>
                      <a:pt x="34889" y="75759"/>
                      <a:pt x="25235" y="46799"/>
                      <a:pt x="22822" y="37146"/>
                    </a:cubicBezTo>
                    <a:cubicBezTo>
                      <a:pt x="46955" y="32320"/>
                      <a:pt x="71088" y="32320"/>
                      <a:pt x="95221" y="34733"/>
                    </a:cubicBezTo>
                    <a:cubicBezTo>
                      <a:pt x="102461" y="41973"/>
                      <a:pt x="119354" y="78172"/>
                      <a:pt x="126594" y="95065"/>
                    </a:cubicBezTo>
                    <a:cubicBezTo>
                      <a:pt x="133834" y="109545"/>
                      <a:pt x="136247" y="116785"/>
                      <a:pt x="138660" y="121612"/>
                    </a:cubicBezTo>
                    <a:cubicBezTo>
                      <a:pt x="143487" y="131265"/>
                      <a:pt x="162793" y="160224"/>
                      <a:pt x="184513" y="152984"/>
                    </a:cubicBezTo>
                    <a:cubicBezTo>
                      <a:pt x="198993" y="148158"/>
                      <a:pt x="203819" y="128851"/>
                      <a:pt x="203819" y="124025"/>
                    </a:cubicBezTo>
                    <a:cubicBezTo>
                      <a:pt x="208646" y="78172"/>
                      <a:pt x="201406" y="51626"/>
                      <a:pt x="196580" y="32320"/>
                    </a:cubicBezTo>
                    <a:cubicBezTo>
                      <a:pt x="196580" y="32320"/>
                      <a:pt x="196580" y="29906"/>
                      <a:pt x="196580" y="29906"/>
                    </a:cubicBezTo>
                    <a:cubicBezTo>
                      <a:pt x="196580" y="29906"/>
                      <a:pt x="198993" y="29906"/>
                      <a:pt x="198993" y="29906"/>
                    </a:cubicBezTo>
                    <a:cubicBezTo>
                      <a:pt x="223126" y="25080"/>
                      <a:pt x="247259" y="29906"/>
                      <a:pt x="268978" y="34733"/>
                    </a:cubicBezTo>
                    <a:cubicBezTo>
                      <a:pt x="268978" y="37146"/>
                      <a:pt x="268978" y="41973"/>
                      <a:pt x="268978" y="54039"/>
                    </a:cubicBezTo>
                    <a:lnTo>
                      <a:pt x="268978" y="66106"/>
                    </a:lnTo>
                    <a:cubicBezTo>
                      <a:pt x="266565" y="107132"/>
                      <a:pt x="266565" y="133678"/>
                      <a:pt x="278632" y="145745"/>
                    </a:cubicBezTo>
                    <a:cubicBezTo>
                      <a:pt x="283458" y="150571"/>
                      <a:pt x="288285" y="150571"/>
                      <a:pt x="293111" y="150571"/>
                    </a:cubicBezTo>
                    <a:cubicBezTo>
                      <a:pt x="293111" y="150571"/>
                      <a:pt x="293111" y="150571"/>
                      <a:pt x="293111" y="150571"/>
                    </a:cubicBezTo>
                    <a:cubicBezTo>
                      <a:pt x="300351" y="150571"/>
                      <a:pt x="317244" y="150571"/>
                      <a:pt x="353444" y="82999"/>
                    </a:cubicBezTo>
                    <a:cubicBezTo>
                      <a:pt x="370337" y="46799"/>
                      <a:pt x="370337" y="46799"/>
                      <a:pt x="379990" y="29906"/>
                    </a:cubicBezTo>
                    <a:lnTo>
                      <a:pt x="462042" y="29906"/>
                    </a:lnTo>
                    <a:cubicBezTo>
                      <a:pt x="462042" y="29906"/>
                      <a:pt x="462042" y="29906"/>
                      <a:pt x="462042" y="29906"/>
                    </a:cubicBezTo>
                    <a:cubicBezTo>
                      <a:pt x="454802" y="46799"/>
                      <a:pt x="430669" y="85412"/>
                      <a:pt x="416190" y="107132"/>
                    </a:cubicBezTo>
                    <a:cubicBezTo>
                      <a:pt x="392057" y="148158"/>
                      <a:pt x="389643" y="152984"/>
                      <a:pt x="389643" y="160224"/>
                    </a:cubicBezTo>
                    <a:cubicBezTo>
                      <a:pt x="392057" y="172291"/>
                      <a:pt x="404123" y="184357"/>
                      <a:pt x="421016" y="203664"/>
                    </a:cubicBezTo>
                    <a:lnTo>
                      <a:pt x="435496" y="218143"/>
                    </a:lnTo>
                    <a:cubicBezTo>
                      <a:pt x="457216" y="237450"/>
                      <a:pt x="469282" y="247103"/>
                      <a:pt x="462042" y="261583"/>
                    </a:cubicBezTo>
                    <a:cubicBezTo>
                      <a:pt x="462042" y="261583"/>
                      <a:pt x="459629" y="263996"/>
                      <a:pt x="454802" y="263996"/>
                    </a:cubicBezTo>
                    <a:cubicBezTo>
                      <a:pt x="440323" y="266409"/>
                      <a:pt x="384817" y="263996"/>
                      <a:pt x="384817" y="263996"/>
                    </a:cubicBezTo>
                    <a:close/>
                  </a:path>
                </a:pathLst>
              </a:custGeom>
              <a:grpFill/>
              <a:ln w="241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4" name="Рисунок 106">
              <a:extLst>
                <a:ext uri="{FF2B5EF4-FFF2-40B4-BE49-F238E27FC236}">
                  <a16:creationId xmlns:a16="http://schemas.microsoft.com/office/drawing/2014/main" id="{7708A3BD-9BAC-4DF3-BE56-A387981ED980}"/>
                </a:ext>
              </a:extLst>
            </p:cNvPr>
            <p:cNvGrpSpPr/>
            <p:nvPr/>
          </p:nvGrpSpPr>
          <p:grpSpPr>
            <a:xfrm>
              <a:off x="1765132" y="2930661"/>
              <a:ext cx="772255" cy="772255"/>
              <a:chOff x="6234636" y="5377300"/>
              <a:chExt cx="772255" cy="772255"/>
            </a:xfrm>
            <a:solidFill>
              <a:schemeClr val="bg1"/>
            </a:solidFill>
          </p:grpSpPr>
          <p:sp>
            <p:nvSpPr>
              <p:cNvPr id="15" name="Полилиния: фигура 268">
                <a:extLst>
                  <a:ext uri="{FF2B5EF4-FFF2-40B4-BE49-F238E27FC236}">
                    <a16:creationId xmlns:a16="http://schemas.microsoft.com/office/drawing/2014/main" id="{F756DD6E-8D52-46BF-B316-C7B5BE63EA9C}"/>
                  </a:ext>
                </a:extLst>
              </p:cNvPr>
              <p:cNvSpPr/>
              <p:nvPr/>
            </p:nvSpPr>
            <p:spPr>
              <a:xfrm>
                <a:off x="6282902" y="5522098"/>
                <a:ext cx="675723" cy="482659"/>
              </a:xfrm>
              <a:custGeom>
                <a:avLst/>
                <a:gdLst>
                  <a:gd name="connsiteX0" fmla="*/ 550232 w 675723"/>
                  <a:gd name="connsiteY0" fmla="*/ 0 h 482659"/>
                  <a:gd name="connsiteX1" fmla="*/ 125491 w 675723"/>
                  <a:gd name="connsiteY1" fmla="*/ 0 h 482659"/>
                  <a:gd name="connsiteX2" fmla="*/ 0 w 675723"/>
                  <a:gd name="connsiteY2" fmla="*/ 125491 h 482659"/>
                  <a:gd name="connsiteX3" fmla="*/ 0 w 675723"/>
                  <a:gd name="connsiteY3" fmla="*/ 359581 h 482659"/>
                  <a:gd name="connsiteX4" fmla="*/ 125491 w 675723"/>
                  <a:gd name="connsiteY4" fmla="*/ 482659 h 482659"/>
                  <a:gd name="connsiteX5" fmla="*/ 552645 w 675723"/>
                  <a:gd name="connsiteY5" fmla="*/ 482659 h 482659"/>
                  <a:gd name="connsiteX6" fmla="*/ 675723 w 675723"/>
                  <a:gd name="connsiteY6" fmla="*/ 357168 h 482659"/>
                  <a:gd name="connsiteX7" fmla="*/ 675723 w 675723"/>
                  <a:gd name="connsiteY7" fmla="*/ 123078 h 482659"/>
                  <a:gd name="connsiteX8" fmla="*/ 550232 w 675723"/>
                  <a:gd name="connsiteY8" fmla="*/ 0 h 482659"/>
                  <a:gd name="connsiteX9" fmla="*/ 651590 w 675723"/>
                  <a:gd name="connsiteY9" fmla="*/ 357168 h 482659"/>
                  <a:gd name="connsiteX10" fmla="*/ 550232 w 675723"/>
                  <a:gd name="connsiteY10" fmla="*/ 458526 h 482659"/>
                  <a:gd name="connsiteX11" fmla="*/ 125491 w 675723"/>
                  <a:gd name="connsiteY11" fmla="*/ 458526 h 482659"/>
                  <a:gd name="connsiteX12" fmla="*/ 24133 w 675723"/>
                  <a:gd name="connsiteY12" fmla="*/ 357168 h 482659"/>
                  <a:gd name="connsiteX13" fmla="*/ 24133 w 675723"/>
                  <a:gd name="connsiteY13" fmla="*/ 123078 h 482659"/>
                  <a:gd name="connsiteX14" fmla="*/ 125491 w 675723"/>
                  <a:gd name="connsiteY14" fmla="*/ 24133 h 482659"/>
                  <a:gd name="connsiteX15" fmla="*/ 552645 w 675723"/>
                  <a:gd name="connsiteY15" fmla="*/ 24133 h 482659"/>
                  <a:gd name="connsiteX16" fmla="*/ 654003 w 675723"/>
                  <a:gd name="connsiteY16" fmla="*/ 125491 h 482659"/>
                  <a:gd name="connsiteX17" fmla="*/ 654003 w 675723"/>
                  <a:gd name="connsiteY17" fmla="*/ 357168 h 48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75723" h="482659">
                    <a:moveTo>
                      <a:pt x="550232" y="0"/>
                    </a:moveTo>
                    <a:lnTo>
                      <a:pt x="125491" y="0"/>
                    </a:lnTo>
                    <a:cubicBezTo>
                      <a:pt x="123078" y="0"/>
                      <a:pt x="0" y="2413"/>
                      <a:pt x="0" y="125491"/>
                    </a:cubicBezTo>
                    <a:lnTo>
                      <a:pt x="0" y="359581"/>
                    </a:lnTo>
                    <a:cubicBezTo>
                      <a:pt x="0" y="359581"/>
                      <a:pt x="2413" y="482659"/>
                      <a:pt x="125491" y="482659"/>
                    </a:cubicBezTo>
                    <a:lnTo>
                      <a:pt x="552645" y="482659"/>
                    </a:lnTo>
                    <a:cubicBezTo>
                      <a:pt x="555058" y="482659"/>
                      <a:pt x="675723" y="480246"/>
                      <a:pt x="675723" y="357168"/>
                    </a:cubicBezTo>
                    <a:lnTo>
                      <a:pt x="675723" y="123078"/>
                    </a:lnTo>
                    <a:cubicBezTo>
                      <a:pt x="675723" y="123078"/>
                      <a:pt x="673310" y="0"/>
                      <a:pt x="550232" y="0"/>
                    </a:cubicBezTo>
                    <a:close/>
                    <a:moveTo>
                      <a:pt x="651590" y="357168"/>
                    </a:moveTo>
                    <a:cubicBezTo>
                      <a:pt x="651590" y="456113"/>
                      <a:pt x="555058" y="458526"/>
                      <a:pt x="550232" y="458526"/>
                    </a:cubicBezTo>
                    <a:lnTo>
                      <a:pt x="125491" y="458526"/>
                    </a:lnTo>
                    <a:cubicBezTo>
                      <a:pt x="26546" y="458526"/>
                      <a:pt x="24133" y="361995"/>
                      <a:pt x="24133" y="357168"/>
                    </a:cubicBezTo>
                    <a:lnTo>
                      <a:pt x="24133" y="123078"/>
                    </a:lnTo>
                    <a:cubicBezTo>
                      <a:pt x="24133" y="26546"/>
                      <a:pt x="120665" y="24133"/>
                      <a:pt x="125491" y="24133"/>
                    </a:cubicBezTo>
                    <a:lnTo>
                      <a:pt x="552645" y="24133"/>
                    </a:lnTo>
                    <a:cubicBezTo>
                      <a:pt x="651590" y="24133"/>
                      <a:pt x="654003" y="120665"/>
                      <a:pt x="654003" y="125491"/>
                    </a:cubicBezTo>
                    <a:lnTo>
                      <a:pt x="654003" y="357168"/>
                    </a:lnTo>
                    <a:close/>
                  </a:path>
                </a:pathLst>
              </a:custGeom>
              <a:grpFill/>
              <a:ln w="241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" name="Полилиния: фигура 269">
                <a:extLst>
                  <a:ext uri="{FF2B5EF4-FFF2-40B4-BE49-F238E27FC236}">
                    <a16:creationId xmlns:a16="http://schemas.microsoft.com/office/drawing/2014/main" id="{D4215F10-14DF-4B01-83F6-18996FCA688F}"/>
                  </a:ext>
                </a:extLst>
              </p:cNvPr>
              <p:cNvSpPr/>
              <p:nvPr/>
            </p:nvSpPr>
            <p:spPr>
              <a:xfrm>
                <a:off x="6821067" y="5570364"/>
                <a:ext cx="72399" cy="386128"/>
              </a:xfrm>
              <a:custGeom>
                <a:avLst/>
                <a:gdLst>
                  <a:gd name="connsiteX0" fmla="*/ 24133 w 72398"/>
                  <a:gd name="connsiteY0" fmla="*/ 0 h 386127"/>
                  <a:gd name="connsiteX1" fmla="*/ 12066 w 72398"/>
                  <a:gd name="connsiteY1" fmla="*/ 0 h 386127"/>
                  <a:gd name="connsiteX2" fmla="*/ 0 w 72398"/>
                  <a:gd name="connsiteY2" fmla="*/ 12066 h 386127"/>
                  <a:gd name="connsiteX3" fmla="*/ 12066 w 72398"/>
                  <a:gd name="connsiteY3" fmla="*/ 24133 h 386127"/>
                  <a:gd name="connsiteX4" fmla="*/ 19306 w 72398"/>
                  <a:gd name="connsiteY4" fmla="*/ 24133 h 386127"/>
                  <a:gd name="connsiteX5" fmla="*/ 50679 w 72398"/>
                  <a:gd name="connsiteY5" fmla="*/ 41026 h 386127"/>
                  <a:gd name="connsiteX6" fmla="*/ 62746 w 72398"/>
                  <a:gd name="connsiteY6" fmla="*/ 77225 h 386127"/>
                  <a:gd name="connsiteX7" fmla="*/ 62746 w 72398"/>
                  <a:gd name="connsiteY7" fmla="*/ 311315 h 386127"/>
                  <a:gd name="connsiteX8" fmla="*/ 62746 w 72398"/>
                  <a:gd name="connsiteY8" fmla="*/ 318555 h 386127"/>
                  <a:gd name="connsiteX9" fmla="*/ 12066 w 72398"/>
                  <a:gd name="connsiteY9" fmla="*/ 361995 h 386127"/>
                  <a:gd name="connsiteX10" fmla="*/ 0 w 72398"/>
                  <a:gd name="connsiteY10" fmla="*/ 374061 h 386127"/>
                  <a:gd name="connsiteX11" fmla="*/ 12066 w 72398"/>
                  <a:gd name="connsiteY11" fmla="*/ 386128 h 386127"/>
                  <a:gd name="connsiteX12" fmla="*/ 16893 w 72398"/>
                  <a:gd name="connsiteY12" fmla="*/ 386128 h 386127"/>
                  <a:gd name="connsiteX13" fmla="*/ 89292 w 72398"/>
                  <a:gd name="connsiteY13" fmla="*/ 318555 h 386127"/>
                  <a:gd name="connsiteX14" fmla="*/ 89292 w 72398"/>
                  <a:gd name="connsiteY14" fmla="*/ 308902 h 386127"/>
                  <a:gd name="connsiteX15" fmla="*/ 89292 w 72398"/>
                  <a:gd name="connsiteY15" fmla="*/ 77225 h 386127"/>
                  <a:gd name="connsiteX16" fmla="*/ 72399 w 72398"/>
                  <a:gd name="connsiteY16" fmla="*/ 24133 h 386127"/>
                  <a:gd name="connsiteX17" fmla="*/ 24133 w 72398"/>
                  <a:gd name="connsiteY17" fmla="*/ 0 h 386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2398" h="386127">
                    <a:moveTo>
                      <a:pt x="24133" y="0"/>
                    </a:moveTo>
                    <a:cubicBezTo>
                      <a:pt x="19306" y="0"/>
                      <a:pt x="16893" y="0"/>
                      <a:pt x="12066" y="0"/>
                    </a:cubicBezTo>
                    <a:cubicBezTo>
                      <a:pt x="4827" y="0"/>
                      <a:pt x="0" y="7240"/>
                      <a:pt x="0" y="12066"/>
                    </a:cubicBezTo>
                    <a:cubicBezTo>
                      <a:pt x="0" y="19306"/>
                      <a:pt x="7240" y="24133"/>
                      <a:pt x="12066" y="24133"/>
                    </a:cubicBezTo>
                    <a:cubicBezTo>
                      <a:pt x="14480" y="24133"/>
                      <a:pt x="16893" y="24133"/>
                      <a:pt x="19306" y="24133"/>
                    </a:cubicBezTo>
                    <a:cubicBezTo>
                      <a:pt x="31373" y="24133"/>
                      <a:pt x="43439" y="31373"/>
                      <a:pt x="50679" y="41026"/>
                    </a:cubicBezTo>
                    <a:cubicBezTo>
                      <a:pt x="57919" y="50679"/>
                      <a:pt x="62746" y="62746"/>
                      <a:pt x="62746" y="77225"/>
                    </a:cubicBezTo>
                    <a:lnTo>
                      <a:pt x="62746" y="311315"/>
                    </a:lnTo>
                    <a:cubicBezTo>
                      <a:pt x="62746" y="313729"/>
                      <a:pt x="62746" y="316142"/>
                      <a:pt x="62746" y="318555"/>
                    </a:cubicBezTo>
                    <a:cubicBezTo>
                      <a:pt x="60332" y="345101"/>
                      <a:pt x="36199" y="364408"/>
                      <a:pt x="12066" y="361995"/>
                    </a:cubicBezTo>
                    <a:cubicBezTo>
                      <a:pt x="4827" y="361995"/>
                      <a:pt x="0" y="366821"/>
                      <a:pt x="0" y="374061"/>
                    </a:cubicBezTo>
                    <a:cubicBezTo>
                      <a:pt x="0" y="381301"/>
                      <a:pt x="4827" y="386128"/>
                      <a:pt x="12066" y="386128"/>
                    </a:cubicBezTo>
                    <a:cubicBezTo>
                      <a:pt x="14480" y="386128"/>
                      <a:pt x="16893" y="386128"/>
                      <a:pt x="16893" y="386128"/>
                    </a:cubicBezTo>
                    <a:cubicBezTo>
                      <a:pt x="53093" y="386128"/>
                      <a:pt x="86879" y="357168"/>
                      <a:pt x="89292" y="318555"/>
                    </a:cubicBezTo>
                    <a:cubicBezTo>
                      <a:pt x="89292" y="316142"/>
                      <a:pt x="89292" y="311315"/>
                      <a:pt x="89292" y="308902"/>
                    </a:cubicBezTo>
                    <a:lnTo>
                      <a:pt x="89292" y="77225"/>
                    </a:lnTo>
                    <a:cubicBezTo>
                      <a:pt x="91705" y="57919"/>
                      <a:pt x="84465" y="38613"/>
                      <a:pt x="72399" y="24133"/>
                    </a:cubicBezTo>
                    <a:cubicBezTo>
                      <a:pt x="60332" y="9653"/>
                      <a:pt x="43439" y="2413"/>
                      <a:pt x="24133" y="0"/>
                    </a:cubicBezTo>
                    <a:close/>
                  </a:path>
                </a:pathLst>
              </a:custGeom>
              <a:grpFill/>
              <a:ln w="241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" name="Полилиния: фигура 270">
                <a:extLst>
                  <a:ext uri="{FF2B5EF4-FFF2-40B4-BE49-F238E27FC236}">
                    <a16:creationId xmlns:a16="http://schemas.microsoft.com/office/drawing/2014/main" id="{68C3876F-B78C-4F07-8BE6-A0A7F8F23E2A}"/>
                  </a:ext>
                </a:extLst>
              </p:cNvPr>
              <p:cNvSpPr/>
              <p:nvPr/>
            </p:nvSpPr>
            <p:spPr>
              <a:xfrm>
                <a:off x="6524232" y="5644103"/>
                <a:ext cx="217197" cy="217197"/>
              </a:xfrm>
              <a:custGeom>
                <a:avLst/>
                <a:gdLst>
                  <a:gd name="connsiteX0" fmla="*/ 217197 w 217196"/>
                  <a:gd name="connsiteY0" fmla="*/ 102431 h 217196"/>
                  <a:gd name="connsiteX1" fmla="*/ 31373 w 217196"/>
                  <a:gd name="connsiteY1" fmla="*/ 3486 h 217196"/>
                  <a:gd name="connsiteX2" fmla="*/ 2413 w 217196"/>
                  <a:gd name="connsiteY2" fmla="*/ 10726 h 217196"/>
                  <a:gd name="connsiteX3" fmla="*/ 0 w 217196"/>
                  <a:gd name="connsiteY3" fmla="*/ 20379 h 217196"/>
                  <a:gd name="connsiteX4" fmla="*/ 0 w 217196"/>
                  <a:gd name="connsiteY4" fmla="*/ 220683 h 217196"/>
                  <a:gd name="connsiteX5" fmla="*/ 0 w 217196"/>
                  <a:gd name="connsiteY5" fmla="*/ 220683 h 217196"/>
                  <a:gd name="connsiteX6" fmla="*/ 19306 w 217196"/>
                  <a:gd name="connsiteY6" fmla="*/ 239989 h 217196"/>
                  <a:gd name="connsiteX7" fmla="*/ 19306 w 217196"/>
                  <a:gd name="connsiteY7" fmla="*/ 239989 h 217196"/>
                  <a:gd name="connsiteX8" fmla="*/ 28960 w 217196"/>
                  <a:gd name="connsiteY8" fmla="*/ 237576 h 217196"/>
                  <a:gd name="connsiteX9" fmla="*/ 214783 w 217196"/>
                  <a:gd name="connsiteY9" fmla="*/ 138630 h 217196"/>
                  <a:gd name="connsiteX10" fmla="*/ 224437 w 217196"/>
                  <a:gd name="connsiteY10" fmla="*/ 126564 h 217196"/>
                  <a:gd name="connsiteX11" fmla="*/ 224437 w 217196"/>
                  <a:gd name="connsiteY11" fmla="*/ 112084 h 217196"/>
                  <a:gd name="connsiteX12" fmla="*/ 217197 w 217196"/>
                  <a:gd name="connsiteY12" fmla="*/ 102431 h 217196"/>
                  <a:gd name="connsiteX13" fmla="*/ 24133 w 217196"/>
                  <a:gd name="connsiteY13" fmla="*/ 213443 h 217196"/>
                  <a:gd name="connsiteX14" fmla="*/ 24133 w 217196"/>
                  <a:gd name="connsiteY14" fmla="*/ 22792 h 217196"/>
                  <a:gd name="connsiteX15" fmla="*/ 202717 w 217196"/>
                  <a:gd name="connsiteY15" fmla="*/ 116911 h 217196"/>
                  <a:gd name="connsiteX16" fmla="*/ 24133 w 217196"/>
                  <a:gd name="connsiteY16" fmla="*/ 213443 h 217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196" h="217196">
                    <a:moveTo>
                      <a:pt x="217197" y="102431"/>
                    </a:moveTo>
                    <a:lnTo>
                      <a:pt x="31373" y="3486"/>
                    </a:lnTo>
                    <a:cubicBezTo>
                      <a:pt x="21720" y="-3754"/>
                      <a:pt x="9653" y="1073"/>
                      <a:pt x="2413" y="10726"/>
                    </a:cubicBezTo>
                    <a:cubicBezTo>
                      <a:pt x="0" y="13139"/>
                      <a:pt x="0" y="17966"/>
                      <a:pt x="0" y="20379"/>
                    </a:cubicBezTo>
                    <a:lnTo>
                      <a:pt x="0" y="220683"/>
                    </a:lnTo>
                    <a:cubicBezTo>
                      <a:pt x="0" y="220683"/>
                      <a:pt x="0" y="220683"/>
                      <a:pt x="0" y="220683"/>
                    </a:cubicBezTo>
                    <a:cubicBezTo>
                      <a:pt x="0" y="232749"/>
                      <a:pt x="9653" y="239989"/>
                      <a:pt x="19306" y="239989"/>
                    </a:cubicBezTo>
                    <a:cubicBezTo>
                      <a:pt x="19306" y="239989"/>
                      <a:pt x="19306" y="239989"/>
                      <a:pt x="19306" y="239989"/>
                    </a:cubicBezTo>
                    <a:cubicBezTo>
                      <a:pt x="24133" y="239989"/>
                      <a:pt x="26546" y="239989"/>
                      <a:pt x="28960" y="237576"/>
                    </a:cubicBezTo>
                    <a:lnTo>
                      <a:pt x="214783" y="138630"/>
                    </a:lnTo>
                    <a:cubicBezTo>
                      <a:pt x="219610" y="136217"/>
                      <a:pt x="222023" y="131391"/>
                      <a:pt x="224437" y="126564"/>
                    </a:cubicBezTo>
                    <a:cubicBezTo>
                      <a:pt x="226850" y="121737"/>
                      <a:pt x="226850" y="116911"/>
                      <a:pt x="224437" y="112084"/>
                    </a:cubicBezTo>
                    <a:cubicBezTo>
                      <a:pt x="224437" y="107258"/>
                      <a:pt x="222023" y="102431"/>
                      <a:pt x="217197" y="102431"/>
                    </a:cubicBezTo>
                    <a:close/>
                    <a:moveTo>
                      <a:pt x="24133" y="213443"/>
                    </a:moveTo>
                    <a:lnTo>
                      <a:pt x="24133" y="22792"/>
                    </a:lnTo>
                    <a:lnTo>
                      <a:pt x="202717" y="116911"/>
                    </a:lnTo>
                    <a:lnTo>
                      <a:pt x="24133" y="213443"/>
                    </a:lnTo>
                    <a:close/>
                  </a:path>
                </a:pathLst>
              </a:custGeom>
              <a:grpFill/>
              <a:ln w="241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8" name="Рисунок 122">
              <a:extLst>
                <a:ext uri="{FF2B5EF4-FFF2-40B4-BE49-F238E27FC236}">
                  <a16:creationId xmlns:a16="http://schemas.microsoft.com/office/drawing/2014/main" id="{B0D3F12D-5D9E-4945-93C2-1F6C27791FA2}"/>
                </a:ext>
              </a:extLst>
            </p:cNvPr>
            <p:cNvGrpSpPr/>
            <p:nvPr/>
          </p:nvGrpSpPr>
          <p:grpSpPr>
            <a:xfrm>
              <a:off x="1772915" y="1142732"/>
              <a:ext cx="772255" cy="772255"/>
              <a:chOff x="5157245" y="5388913"/>
              <a:chExt cx="772255" cy="772255"/>
            </a:xfrm>
            <a:solidFill>
              <a:schemeClr val="bg1"/>
            </a:solidFill>
          </p:grpSpPr>
          <p:sp>
            <p:nvSpPr>
              <p:cNvPr id="19" name="Полилиния: фигура 326">
                <a:extLst>
                  <a:ext uri="{FF2B5EF4-FFF2-40B4-BE49-F238E27FC236}">
                    <a16:creationId xmlns:a16="http://schemas.microsoft.com/office/drawing/2014/main" id="{02F8D6E6-7A39-445B-B200-A90F6BBC6656}"/>
                  </a:ext>
                </a:extLst>
              </p:cNvPr>
              <p:cNvSpPr/>
              <p:nvPr/>
            </p:nvSpPr>
            <p:spPr>
              <a:xfrm>
                <a:off x="5717130" y="5483032"/>
                <a:ext cx="96532" cy="579191"/>
              </a:xfrm>
              <a:custGeom>
                <a:avLst/>
                <a:gdLst>
                  <a:gd name="connsiteX0" fmla="*/ 7240 w 96531"/>
                  <a:gd name="connsiteY0" fmla="*/ 581605 h 579191"/>
                  <a:gd name="connsiteX1" fmla="*/ 7240 w 96531"/>
                  <a:gd name="connsiteY1" fmla="*/ 581605 h 579191"/>
                  <a:gd name="connsiteX2" fmla="*/ 84465 w 96531"/>
                  <a:gd name="connsiteY2" fmla="*/ 547818 h 579191"/>
                  <a:gd name="connsiteX3" fmla="*/ 115838 w 96531"/>
                  <a:gd name="connsiteY3" fmla="*/ 468180 h 579191"/>
                  <a:gd name="connsiteX4" fmla="*/ 115838 w 96531"/>
                  <a:gd name="connsiteY4" fmla="*/ 106185 h 579191"/>
                  <a:gd name="connsiteX5" fmla="*/ 86879 w 96531"/>
                  <a:gd name="connsiteY5" fmla="*/ 31373 h 579191"/>
                  <a:gd name="connsiteX6" fmla="*/ 14480 w 96531"/>
                  <a:gd name="connsiteY6" fmla="*/ 0 h 579191"/>
                  <a:gd name="connsiteX7" fmla="*/ 2413 w 96531"/>
                  <a:gd name="connsiteY7" fmla="*/ 12066 h 579191"/>
                  <a:gd name="connsiteX8" fmla="*/ 19306 w 96531"/>
                  <a:gd name="connsiteY8" fmla="*/ 24133 h 579191"/>
                  <a:gd name="connsiteX9" fmla="*/ 69986 w 96531"/>
                  <a:gd name="connsiteY9" fmla="*/ 48266 h 579191"/>
                  <a:gd name="connsiteX10" fmla="*/ 94119 w 96531"/>
                  <a:gd name="connsiteY10" fmla="*/ 106185 h 579191"/>
                  <a:gd name="connsiteX11" fmla="*/ 94119 w 96531"/>
                  <a:gd name="connsiteY11" fmla="*/ 465766 h 579191"/>
                  <a:gd name="connsiteX12" fmla="*/ 69986 w 96531"/>
                  <a:gd name="connsiteY12" fmla="*/ 530925 h 579191"/>
                  <a:gd name="connsiteX13" fmla="*/ 12066 w 96531"/>
                  <a:gd name="connsiteY13" fmla="*/ 557472 h 579191"/>
                  <a:gd name="connsiteX14" fmla="*/ 12066 w 96531"/>
                  <a:gd name="connsiteY14" fmla="*/ 557472 h 579191"/>
                  <a:gd name="connsiteX15" fmla="*/ 12066 w 96531"/>
                  <a:gd name="connsiteY15" fmla="*/ 557472 h 579191"/>
                  <a:gd name="connsiteX16" fmla="*/ 0 w 96531"/>
                  <a:gd name="connsiteY16" fmla="*/ 569538 h 579191"/>
                  <a:gd name="connsiteX17" fmla="*/ 2413 w 96531"/>
                  <a:gd name="connsiteY17" fmla="*/ 579191 h 579191"/>
                  <a:gd name="connsiteX18" fmla="*/ 7240 w 96531"/>
                  <a:gd name="connsiteY18" fmla="*/ 581605 h 579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6531" h="579191">
                    <a:moveTo>
                      <a:pt x="7240" y="581605"/>
                    </a:moveTo>
                    <a:lnTo>
                      <a:pt x="7240" y="581605"/>
                    </a:lnTo>
                    <a:cubicBezTo>
                      <a:pt x="36199" y="581605"/>
                      <a:pt x="62746" y="569538"/>
                      <a:pt x="84465" y="547818"/>
                    </a:cubicBezTo>
                    <a:cubicBezTo>
                      <a:pt x="106185" y="526099"/>
                      <a:pt x="115838" y="497139"/>
                      <a:pt x="115838" y="468180"/>
                    </a:cubicBezTo>
                    <a:lnTo>
                      <a:pt x="115838" y="106185"/>
                    </a:lnTo>
                    <a:cubicBezTo>
                      <a:pt x="115838" y="77225"/>
                      <a:pt x="103772" y="50679"/>
                      <a:pt x="86879" y="31373"/>
                    </a:cubicBezTo>
                    <a:cubicBezTo>
                      <a:pt x="67572" y="12066"/>
                      <a:pt x="43439" y="0"/>
                      <a:pt x="14480" y="0"/>
                    </a:cubicBezTo>
                    <a:cubicBezTo>
                      <a:pt x="9653" y="0"/>
                      <a:pt x="2413" y="0"/>
                      <a:pt x="2413" y="12066"/>
                    </a:cubicBezTo>
                    <a:cubicBezTo>
                      <a:pt x="2413" y="21720"/>
                      <a:pt x="16893" y="24133"/>
                      <a:pt x="19306" y="24133"/>
                    </a:cubicBezTo>
                    <a:cubicBezTo>
                      <a:pt x="38613" y="26546"/>
                      <a:pt x="55506" y="33786"/>
                      <a:pt x="69986" y="48266"/>
                    </a:cubicBezTo>
                    <a:cubicBezTo>
                      <a:pt x="84465" y="62746"/>
                      <a:pt x="94119" y="84465"/>
                      <a:pt x="94119" y="106185"/>
                    </a:cubicBezTo>
                    <a:lnTo>
                      <a:pt x="94119" y="465766"/>
                    </a:lnTo>
                    <a:cubicBezTo>
                      <a:pt x="94119" y="489899"/>
                      <a:pt x="84465" y="511619"/>
                      <a:pt x="69986" y="530925"/>
                    </a:cubicBezTo>
                    <a:cubicBezTo>
                      <a:pt x="53093" y="547818"/>
                      <a:pt x="33786" y="557472"/>
                      <a:pt x="12066" y="557472"/>
                    </a:cubicBezTo>
                    <a:lnTo>
                      <a:pt x="12066" y="557472"/>
                    </a:lnTo>
                    <a:cubicBezTo>
                      <a:pt x="12066" y="557472"/>
                      <a:pt x="12066" y="557472"/>
                      <a:pt x="12066" y="557472"/>
                    </a:cubicBezTo>
                    <a:cubicBezTo>
                      <a:pt x="4827" y="557472"/>
                      <a:pt x="0" y="562298"/>
                      <a:pt x="0" y="569538"/>
                    </a:cubicBezTo>
                    <a:cubicBezTo>
                      <a:pt x="0" y="571951"/>
                      <a:pt x="0" y="576778"/>
                      <a:pt x="2413" y="579191"/>
                    </a:cubicBezTo>
                    <a:cubicBezTo>
                      <a:pt x="4827" y="581605"/>
                      <a:pt x="4827" y="581605"/>
                      <a:pt x="7240" y="581605"/>
                    </a:cubicBezTo>
                    <a:close/>
                  </a:path>
                </a:pathLst>
              </a:custGeom>
              <a:grpFill/>
              <a:ln w="241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" name="Полилиния: фигура 327">
                <a:extLst>
                  <a:ext uri="{FF2B5EF4-FFF2-40B4-BE49-F238E27FC236}">
                    <a16:creationId xmlns:a16="http://schemas.microsoft.com/office/drawing/2014/main" id="{33F2A72C-5F94-4BF4-AAC2-C17C4F9F5BD6}"/>
                  </a:ext>
                </a:extLst>
              </p:cNvPr>
              <p:cNvSpPr/>
              <p:nvPr/>
            </p:nvSpPr>
            <p:spPr>
              <a:xfrm>
                <a:off x="5205511" y="5437179"/>
                <a:ext cx="675723" cy="675723"/>
              </a:xfrm>
              <a:custGeom>
                <a:avLst/>
                <a:gdLst>
                  <a:gd name="connsiteX0" fmla="*/ 629871 w 675723"/>
                  <a:gd name="connsiteY0" fmla="*/ 45853 h 675723"/>
                  <a:gd name="connsiteX1" fmla="*/ 629871 w 675723"/>
                  <a:gd name="connsiteY1" fmla="*/ 45853 h 675723"/>
                  <a:gd name="connsiteX2" fmla="*/ 518859 w 675723"/>
                  <a:gd name="connsiteY2" fmla="*/ 0 h 675723"/>
                  <a:gd name="connsiteX3" fmla="*/ 156864 w 675723"/>
                  <a:gd name="connsiteY3" fmla="*/ 0 h 675723"/>
                  <a:gd name="connsiteX4" fmla="*/ 45853 w 675723"/>
                  <a:gd name="connsiteY4" fmla="*/ 45853 h 675723"/>
                  <a:gd name="connsiteX5" fmla="*/ 0 w 675723"/>
                  <a:gd name="connsiteY5" fmla="*/ 154451 h 675723"/>
                  <a:gd name="connsiteX6" fmla="*/ 0 w 675723"/>
                  <a:gd name="connsiteY6" fmla="*/ 511619 h 675723"/>
                  <a:gd name="connsiteX7" fmla="*/ 48266 w 675723"/>
                  <a:gd name="connsiteY7" fmla="*/ 627457 h 675723"/>
                  <a:gd name="connsiteX8" fmla="*/ 161691 w 675723"/>
                  <a:gd name="connsiteY8" fmla="*/ 675723 h 675723"/>
                  <a:gd name="connsiteX9" fmla="*/ 164104 w 675723"/>
                  <a:gd name="connsiteY9" fmla="*/ 675723 h 675723"/>
                  <a:gd name="connsiteX10" fmla="*/ 243743 w 675723"/>
                  <a:gd name="connsiteY10" fmla="*/ 675723 h 675723"/>
                  <a:gd name="connsiteX11" fmla="*/ 258223 w 675723"/>
                  <a:gd name="connsiteY11" fmla="*/ 670897 h 675723"/>
                  <a:gd name="connsiteX12" fmla="*/ 265463 w 675723"/>
                  <a:gd name="connsiteY12" fmla="*/ 656417 h 675723"/>
                  <a:gd name="connsiteX13" fmla="*/ 265463 w 675723"/>
                  <a:gd name="connsiteY13" fmla="*/ 424740 h 675723"/>
                  <a:gd name="connsiteX14" fmla="*/ 229263 w 675723"/>
                  <a:gd name="connsiteY14" fmla="*/ 388541 h 675723"/>
                  <a:gd name="connsiteX15" fmla="*/ 193064 w 675723"/>
                  <a:gd name="connsiteY15" fmla="*/ 388541 h 675723"/>
                  <a:gd name="connsiteX16" fmla="*/ 193064 w 675723"/>
                  <a:gd name="connsiteY16" fmla="*/ 316142 h 675723"/>
                  <a:gd name="connsiteX17" fmla="*/ 234090 w 675723"/>
                  <a:gd name="connsiteY17" fmla="*/ 316142 h 675723"/>
                  <a:gd name="connsiteX18" fmla="*/ 265463 w 675723"/>
                  <a:gd name="connsiteY18" fmla="*/ 284769 h 675723"/>
                  <a:gd name="connsiteX19" fmla="*/ 265463 w 675723"/>
                  <a:gd name="connsiteY19" fmla="*/ 236503 h 675723"/>
                  <a:gd name="connsiteX20" fmla="*/ 354755 w 675723"/>
                  <a:gd name="connsiteY20" fmla="*/ 147211 h 675723"/>
                  <a:gd name="connsiteX21" fmla="*/ 458526 w 675723"/>
                  <a:gd name="connsiteY21" fmla="*/ 147211 h 675723"/>
                  <a:gd name="connsiteX22" fmla="*/ 458526 w 675723"/>
                  <a:gd name="connsiteY22" fmla="*/ 219610 h 675723"/>
                  <a:gd name="connsiteX23" fmla="*/ 381301 w 675723"/>
                  <a:gd name="connsiteY23" fmla="*/ 219610 h 675723"/>
                  <a:gd name="connsiteX24" fmla="*/ 337862 w 675723"/>
                  <a:gd name="connsiteY24" fmla="*/ 258223 h 675723"/>
                  <a:gd name="connsiteX25" fmla="*/ 337862 w 675723"/>
                  <a:gd name="connsiteY25" fmla="*/ 282356 h 675723"/>
                  <a:gd name="connsiteX26" fmla="*/ 371648 w 675723"/>
                  <a:gd name="connsiteY26" fmla="*/ 313729 h 675723"/>
                  <a:gd name="connsiteX27" fmla="*/ 458526 w 675723"/>
                  <a:gd name="connsiteY27" fmla="*/ 313729 h 675723"/>
                  <a:gd name="connsiteX28" fmla="*/ 458526 w 675723"/>
                  <a:gd name="connsiteY28" fmla="*/ 386128 h 675723"/>
                  <a:gd name="connsiteX29" fmla="*/ 378888 w 675723"/>
                  <a:gd name="connsiteY29" fmla="*/ 386128 h 675723"/>
                  <a:gd name="connsiteX30" fmla="*/ 337862 w 675723"/>
                  <a:gd name="connsiteY30" fmla="*/ 427154 h 675723"/>
                  <a:gd name="connsiteX31" fmla="*/ 337862 w 675723"/>
                  <a:gd name="connsiteY31" fmla="*/ 654003 h 675723"/>
                  <a:gd name="connsiteX32" fmla="*/ 359581 w 675723"/>
                  <a:gd name="connsiteY32" fmla="*/ 675723 h 675723"/>
                  <a:gd name="connsiteX33" fmla="*/ 511619 w 675723"/>
                  <a:gd name="connsiteY33" fmla="*/ 675723 h 675723"/>
                  <a:gd name="connsiteX34" fmla="*/ 627457 w 675723"/>
                  <a:gd name="connsiteY34" fmla="*/ 629871 h 675723"/>
                  <a:gd name="connsiteX35" fmla="*/ 675723 w 675723"/>
                  <a:gd name="connsiteY35" fmla="*/ 514032 h 675723"/>
                  <a:gd name="connsiteX36" fmla="*/ 675723 w 675723"/>
                  <a:gd name="connsiteY36" fmla="*/ 154451 h 675723"/>
                  <a:gd name="connsiteX37" fmla="*/ 629871 w 675723"/>
                  <a:gd name="connsiteY37" fmla="*/ 45853 h 675723"/>
                  <a:gd name="connsiteX38" fmla="*/ 482659 w 675723"/>
                  <a:gd name="connsiteY38" fmla="*/ 390954 h 675723"/>
                  <a:gd name="connsiteX39" fmla="*/ 482659 w 675723"/>
                  <a:gd name="connsiteY39" fmla="*/ 306489 h 675723"/>
                  <a:gd name="connsiteX40" fmla="*/ 465766 w 675723"/>
                  <a:gd name="connsiteY40" fmla="*/ 289596 h 675723"/>
                  <a:gd name="connsiteX41" fmla="*/ 371648 w 675723"/>
                  <a:gd name="connsiteY41" fmla="*/ 289596 h 675723"/>
                  <a:gd name="connsiteX42" fmla="*/ 371648 w 675723"/>
                  <a:gd name="connsiteY42" fmla="*/ 289596 h 675723"/>
                  <a:gd name="connsiteX43" fmla="*/ 361995 w 675723"/>
                  <a:gd name="connsiteY43" fmla="*/ 279942 h 675723"/>
                  <a:gd name="connsiteX44" fmla="*/ 361995 w 675723"/>
                  <a:gd name="connsiteY44" fmla="*/ 250983 h 675723"/>
                  <a:gd name="connsiteX45" fmla="*/ 381301 w 675723"/>
                  <a:gd name="connsiteY45" fmla="*/ 238916 h 675723"/>
                  <a:gd name="connsiteX46" fmla="*/ 463353 w 675723"/>
                  <a:gd name="connsiteY46" fmla="*/ 238916 h 675723"/>
                  <a:gd name="connsiteX47" fmla="*/ 482659 w 675723"/>
                  <a:gd name="connsiteY47" fmla="*/ 219610 h 675723"/>
                  <a:gd name="connsiteX48" fmla="*/ 482659 w 675723"/>
                  <a:gd name="connsiteY48" fmla="*/ 139971 h 675723"/>
                  <a:gd name="connsiteX49" fmla="*/ 463353 w 675723"/>
                  <a:gd name="connsiteY49" fmla="*/ 120665 h 675723"/>
                  <a:gd name="connsiteX50" fmla="*/ 352341 w 675723"/>
                  <a:gd name="connsiteY50" fmla="*/ 120665 h 675723"/>
                  <a:gd name="connsiteX51" fmla="*/ 270289 w 675723"/>
                  <a:gd name="connsiteY51" fmla="*/ 159278 h 675723"/>
                  <a:gd name="connsiteX52" fmla="*/ 241330 w 675723"/>
                  <a:gd name="connsiteY52" fmla="*/ 236503 h 675723"/>
                  <a:gd name="connsiteX53" fmla="*/ 241330 w 675723"/>
                  <a:gd name="connsiteY53" fmla="*/ 284769 h 675723"/>
                  <a:gd name="connsiteX54" fmla="*/ 234090 w 675723"/>
                  <a:gd name="connsiteY54" fmla="*/ 292009 h 675723"/>
                  <a:gd name="connsiteX55" fmla="*/ 185824 w 675723"/>
                  <a:gd name="connsiteY55" fmla="*/ 292009 h 675723"/>
                  <a:gd name="connsiteX56" fmla="*/ 168931 w 675723"/>
                  <a:gd name="connsiteY56" fmla="*/ 306489 h 675723"/>
                  <a:gd name="connsiteX57" fmla="*/ 168931 w 675723"/>
                  <a:gd name="connsiteY57" fmla="*/ 390954 h 675723"/>
                  <a:gd name="connsiteX58" fmla="*/ 185824 w 675723"/>
                  <a:gd name="connsiteY58" fmla="*/ 410260 h 675723"/>
                  <a:gd name="connsiteX59" fmla="*/ 226850 w 675723"/>
                  <a:gd name="connsiteY59" fmla="*/ 410260 h 675723"/>
                  <a:gd name="connsiteX60" fmla="*/ 238916 w 675723"/>
                  <a:gd name="connsiteY60" fmla="*/ 422327 h 675723"/>
                  <a:gd name="connsiteX61" fmla="*/ 238916 w 675723"/>
                  <a:gd name="connsiteY61" fmla="*/ 651590 h 675723"/>
                  <a:gd name="connsiteX62" fmla="*/ 161691 w 675723"/>
                  <a:gd name="connsiteY62" fmla="*/ 651590 h 675723"/>
                  <a:gd name="connsiteX63" fmla="*/ 65159 w 675723"/>
                  <a:gd name="connsiteY63" fmla="*/ 610564 h 675723"/>
                  <a:gd name="connsiteX64" fmla="*/ 24133 w 675723"/>
                  <a:gd name="connsiteY64" fmla="*/ 514032 h 675723"/>
                  <a:gd name="connsiteX65" fmla="*/ 24133 w 675723"/>
                  <a:gd name="connsiteY65" fmla="*/ 154451 h 675723"/>
                  <a:gd name="connsiteX66" fmla="*/ 62746 w 675723"/>
                  <a:gd name="connsiteY66" fmla="*/ 62746 h 675723"/>
                  <a:gd name="connsiteX67" fmla="*/ 156864 w 675723"/>
                  <a:gd name="connsiteY67" fmla="*/ 24133 h 675723"/>
                  <a:gd name="connsiteX68" fmla="*/ 518859 w 675723"/>
                  <a:gd name="connsiteY68" fmla="*/ 24133 h 675723"/>
                  <a:gd name="connsiteX69" fmla="*/ 518859 w 675723"/>
                  <a:gd name="connsiteY69" fmla="*/ 24133 h 675723"/>
                  <a:gd name="connsiteX70" fmla="*/ 610564 w 675723"/>
                  <a:gd name="connsiteY70" fmla="*/ 62746 h 675723"/>
                  <a:gd name="connsiteX71" fmla="*/ 649177 w 675723"/>
                  <a:gd name="connsiteY71" fmla="*/ 156864 h 675723"/>
                  <a:gd name="connsiteX72" fmla="*/ 649177 w 675723"/>
                  <a:gd name="connsiteY72" fmla="*/ 516446 h 675723"/>
                  <a:gd name="connsiteX73" fmla="*/ 608151 w 675723"/>
                  <a:gd name="connsiteY73" fmla="*/ 615391 h 675723"/>
                  <a:gd name="connsiteX74" fmla="*/ 509206 w 675723"/>
                  <a:gd name="connsiteY74" fmla="*/ 656417 h 675723"/>
                  <a:gd name="connsiteX75" fmla="*/ 509206 w 675723"/>
                  <a:gd name="connsiteY75" fmla="*/ 656417 h 675723"/>
                  <a:gd name="connsiteX76" fmla="*/ 361995 w 675723"/>
                  <a:gd name="connsiteY76" fmla="*/ 656417 h 675723"/>
                  <a:gd name="connsiteX77" fmla="*/ 361995 w 675723"/>
                  <a:gd name="connsiteY77" fmla="*/ 431980 h 675723"/>
                  <a:gd name="connsiteX78" fmla="*/ 378888 w 675723"/>
                  <a:gd name="connsiteY78" fmla="*/ 415087 h 675723"/>
                  <a:gd name="connsiteX79" fmla="*/ 463353 w 675723"/>
                  <a:gd name="connsiteY79" fmla="*/ 415087 h 675723"/>
                  <a:gd name="connsiteX80" fmla="*/ 482659 w 675723"/>
                  <a:gd name="connsiteY80" fmla="*/ 390954 h 67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675723" h="675723">
                    <a:moveTo>
                      <a:pt x="629871" y="45853"/>
                    </a:moveTo>
                    <a:lnTo>
                      <a:pt x="629871" y="45853"/>
                    </a:lnTo>
                    <a:cubicBezTo>
                      <a:pt x="600911" y="16893"/>
                      <a:pt x="559885" y="0"/>
                      <a:pt x="518859" y="0"/>
                    </a:cubicBezTo>
                    <a:lnTo>
                      <a:pt x="156864" y="0"/>
                    </a:lnTo>
                    <a:cubicBezTo>
                      <a:pt x="113425" y="0"/>
                      <a:pt x="74812" y="16893"/>
                      <a:pt x="45853" y="45853"/>
                    </a:cubicBezTo>
                    <a:cubicBezTo>
                      <a:pt x="16893" y="74812"/>
                      <a:pt x="0" y="113425"/>
                      <a:pt x="0" y="154451"/>
                    </a:cubicBezTo>
                    <a:lnTo>
                      <a:pt x="0" y="511619"/>
                    </a:lnTo>
                    <a:cubicBezTo>
                      <a:pt x="0" y="555058"/>
                      <a:pt x="16893" y="596084"/>
                      <a:pt x="48266" y="627457"/>
                    </a:cubicBezTo>
                    <a:cubicBezTo>
                      <a:pt x="79639" y="656417"/>
                      <a:pt x="120665" y="675723"/>
                      <a:pt x="161691" y="675723"/>
                    </a:cubicBezTo>
                    <a:cubicBezTo>
                      <a:pt x="161691" y="675723"/>
                      <a:pt x="161691" y="675723"/>
                      <a:pt x="164104" y="675723"/>
                    </a:cubicBezTo>
                    <a:lnTo>
                      <a:pt x="243743" y="675723"/>
                    </a:lnTo>
                    <a:cubicBezTo>
                      <a:pt x="248570" y="675723"/>
                      <a:pt x="253396" y="673310"/>
                      <a:pt x="258223" y="670897"/>
                    </a:cubicBezTo>
                    <a:cubicBezTo>
                      <a:pt x="263049" y="666070"/>
                      <a:pt x="265463" y="661243"/>
                      <a:pt x="265463" y="656417"/>
                    </a:cubicBezTo>
                    <a:lnTo>
                      <a:pt x="265463" y="424740"/>
                    </a:lnTo>
                    <a:cubicBezTo>
                      <a:pt x="265463" y="405434"/>
                      <a:pt x="248570" y="388541"/>
                      <a:pt x="229263" y="388541"/>
                    </a:cubicBezTo>
                    <a:lnTo>
                      <a:pt x="193064" y="388541"/>
                    </a:lnTo>
                    <a:lnTo>
                      <a:pt x="193064" y="316142"/>
                    </a:lnTo>
                    <a:lnTo>
                      <a:pt x="234090" y="316142"/>
                    </a:lnTo>
                    <a:cubicBezTo>
                      <a:pt x="250983" y="316142"/>
                      <a:pt x="265463" y="301662"/>
                      <a:pt x="265463" y="284769"/>
                    </a:cubicBezTo>
                    <a:lnTo>
                      <a:pt x="265463" y="236503"/>
                    </a:lnTo>
                    <a:cubicBezTo>
                      <a:pt x="263049" y="190650"/>
                      <a:pt x="304075" y="149624"/>
                      <a:pt x="354755" y="147211"/>
                    </a:cubicBezTo>
                    <a:cubicBezTo>
                      <a:pt x="359581" y="147211"/>
                      <a:pt x="417500" y="147211"/>
                      <a:pt x="458526" y="147211"/>
                    </a:cubicBezTo>
                    <a:lnTo>
                      <a:pt x="458526" y="219610"/>
                    </a:lnTo>
                    <a:cubicBezTo>
                      <a:pt x="458526" y="219610"/>
                      <a:pt x="381301" y="219610"/>
                      <a:pt x="381301" y="219610"/>
                    </a:cubicBezTo>
                    <a:cubicBezTo>
                      <a:pt x="354755" y="219610"/>
                      <a:pt x="340275" y="231677"/>
                      <a:pt x="337862" y="258223"/>
                    </a:cubicBezTo>
                    <a:cubicBezTo>
                      <a:pt x="337862" y="260636"/>
                      <a:pt x="337862" y="282356"/>
                      <a:pt x="337862" y="282356"/>
                    </a:cubicBezTo>
                    <a:cubicBezTo>
                      <a:pt x="337862" y="299249"/>
                      <a:pt x="352341" y="313729"/>
                      <a:pt x="371648" y="313729"/>
                    </a:cubicBezTo>
                    <a:lnTo>
                      <a:pt x="458526" y="313729"/>
                    </a:lnTo>
                    <a:lnTo>
                      <a:pt x="458526" y="386128"/>
                    </a:lnTo>
                    <a:lnTo>
                      <a:pt x="378888" y="386128"/>
                    </a:lnTo>
                    <a:cubicBezTo>
                      <a:pt x="357168" y="386128"/>
                      <a:pt x="337862" y="405434"/>
                      <a:pt x="337862" y="427154"/>
                    </a:cubicBezTo>
                    <a:lnTo>
                      <a:pt x="337862" y="654003"/>
                    </a:lnTo>
                    <a:cubicBezTo>
                      <a:pt x="337862" y="666070"/>
                      <a:pt x="347515" y="675723"/>
                      <a:pt x="359581" y="675723"/>
                    </a:cubicBezTo>
                    <a:lnTo>
                      <a:pt x="511619" y="675723"/>
                    </a:lnTo>
                    <a:cubicBezTo>
                      <a:pt x="557472" y="675723"/>
                      <a:pt x="596084" y="658830"/>
                      <a:pt x="627457" y="629871"/>
                    </a:cubicBezTo>
                    <a:cubicBezTo>
                      <a:pt x="658830" y="598498"/>
                      <a:pt x="675723" y="557472"/>
                      <a:pt x="675723" y="514032"/>
                    </a:cubicBezTo>
                    <a:lnTo>
                      <a:pt x="675723" y="154451"/>
                    </a:lnTo>
                    <a:cubicBezTo>
                      <a:pt x="675723" y="113425"/>
                      <a:pt x="658830" y="74812"/>
                      <a:pt x="629871" y="45853"/>
                    </a:cubicBezTo>
                    <a:close/>
                    <a:moveTo>
                      <a:pt x="482659" y="390954"/>
                    </a:moveTo>
                    <a:lnTo>
                      <a:pt x="482659" y="306489"/>
                    </a:lnTo>
                    <a:cubicBezTo>
                      <a:pt x="482659" y="296836"/>
                      <a:pt x="475420" y="289596"/>
                      <a:pt x="465766" y="289596"/>
                    </a:cubicBezTo>
                    <a:lnTo>
                      <a:pt x="371648" y="289596"/>
                    </a:lnTo>
                    <a:lnTo>
                      <a:pt x="371648" y="289596"/>
                    </a:lnTo>
                    <a:cubicBezTo>
                      <a:pt x="366821" y="289596"/>
                      <a:pt x="361995" y="284769"/>
                      <a:pt x="361995" y="279942"/>
                    </a:cubicBezTo>
                    <a:cubicBezTo>
                      <a:pt x="361995" y="279942"/>
                      <a:pt x="361995" y="253396"/>
                      <a:pt x="361995" y="250983"/>
                    </a:cubicBezTo>
                    <a:cubicBezTo>
                      <a:pt x="364408" y="236503"/>
                      <a:pt x="381301" y="238916"/>
                      <a:pt x="381301" y="238916"/>
                    </a:cubicBezTo>
                    <a:lnTo>
                      <a:pt x="463353" y="238916"/>
                    </a:lnTo>
                    <a:cubicBezTo>
                      <a:pt x="475420" y="238916"/>
                      <a:pt x="482659" y="229263"/>
                      <a:pt x="482659" y="219610"/>
                    </a:cubicBezTo>
                    <a:lnTo>
                      <a:pt x="482659" y="139971"/>
                    </a:lnTo>
                    <a:cubicBezTo>
                      <a:pt x="482659" y="130318"/>
                      <a:pt x="473006" y="120665"/>
                      <a:pt x="463353" y="120665"/>
                    </a:cubicBezTo>
                    <a:cubicBezTo>
                      <a:pt x="463353" y="120665"/>
                      <a:pt x="357168" y="120665"/>
                      <a:pt x="352341" y="120665"/>
                    </a:cubicBezTo>
                    <a:cubicBezTo>
                      <a:pt x="320969" y="123078"/>
                      <a:pt x="292009" y="135145"/>
                      <a:pt x="270289" y="159278"/>
                    </a:cubicBezTo>
                    <a:cubicBezTo>
                      <a:pt x="248570" y="180997"/>
                      <a:pt x="238916" y="207544"/>
                      <a:pt x="241330" y="236503"/>
                    </a:cubicBezTo>
                    <a:lnTo>
                      <a:pt x="241330" y="284769"/>
                    </a:lnTo>
                    <a:cubicBezTo>
                      <a:pt x="241330" y="289596"/>
                      <a:pt x="238916" y="292009"/>
                      <a:pt x="234090" y="292009"/>
                    </a:cubicBezTo>
                    <a:lnTo>
                      <a:pt x="185824" y="292009"/>
                    </a:lnTo>
                    <a:cubicBezTo>
                      <a:pt x="176171" y="289596"/>
                      <a:pt x="168931" y="296836"/>
                      <a:pt x="168931" y="306489"/>
                    </a:cubicBezTo>
                    <a:lnTo>
                      <a:pt x="168931" y="390954"/>
                    </a:lnTo>
                    <a:cubicBezTo>
                      <a:pt x="168931" y="403021"/>
                      <a:pt x="176171" y="410260"/>
                      <a:pt x="185824" y="410260"/>
                    </a:cubicBezTo>
                    <a:lnTo>
                      <a:pt x="226850" y="410260"/>
                    </a:lnTo>
                    <a:cubicBezTo>
                      <a:pt x="234090" y="410260"/>
                      <a:pt x="238916" y="415087"/>
                      <a:pt x="238916" y="422327"/>
                    </a:cubicBezTo>
                    <a:lnTo>
                      <a:pt x="238916" y="651590"/>
                    </a:lnTo>
                    <a:lnTo>
                      <a:pt x="161691" y="651590"/>
                    </a:lnTo>
                    <a:cubicBezTo>
                      <a:pt x="125491" y="651590"/>
                      <a:pt x="89292" y="637110"/>
                      <a:pt x="65159" y="610564"/>
                    </a:cubicBezTo>
                    <a:cubicBezTo>
                      <a:pt x="38613" y="584018"/>
                      <a:pt x="24133" y="550232"/>
                      <a:pt x="24133" y="514032"/>
                    </a:cubicBezTo>
                    <a:lnTo>
                      <a:pt x="24133" y="154451"/>
                    </a:lnTo>
                    <a:cubicBezTo>
                      <a:pt x="24133" y="120665"/>
                      <a:pt x="38613" y="86879"/>
                      <a:pt x="62746" y="62746"/>
                    </a:cubicBezTo>
                    <a:cubicBezTo>
                      <a:pt x="86879" y="38613"/>
                      <a:pt x="120665" y="24133"/>
                      <a:pt x="156864" y="24133"/>
                    </a:cubicBezTo>
                    <a:lnTo>
                      <a:pt x="518859" y="24133"/>
                    </a:lnTo>
                    <a:cubicBezTo>
                      <a:pt x="518859" y="24133"/>
                      <a:pt x="518859" y="24133"/>
                      <a:pt x="518859" y="24133"/>
                    </a:cubicBezTo>
                    <a:cubicBezTo>
                      <a:pt x="552645" y="24133"/>
                      <a:pt x="586431" y="38613"/>
                      <a:pt x="610564" y="62746"/>
                    </a:cubicBezTo>
                    <a:cubicBezTo>
                      <a:pt x="634697" y="86879"/>
                      <a:pt x="649177" y="120665"/>
                      <a:pt x="649177" y="156864"/>
                    </a:cubicBezTo>
                    <a:lnTo>
                      <a:pt x="649177" y="516446"/>
                    </a:lnTo>
                    <a:cubicBezTo>
                      <a:pt x="649177" y="552645"/>
                      <a:pt x="634697" y="588844"/>
                      <a:pt x="608151" y="615391"/>
                    </a:cubicBezTo>
                    <a:cubicBezTo>
                      <a:pt x="581605" y="641937"/>
                      <a:pt x="547818" y="656417"/>
                      <a:pt x="509206" y="656417"/>
                    </a:cubicBezTo>
                    <a:cubicBezTo>
                      <a:pt x="509206" y="656417"/>
                      <a:pt x="509206" y="656417"/>
                      <a:pt x="509206" y="656417"/>
                    </a:cubicBezTo>
                    <a:lnTo>
                      <a:pt x="361995" y="656417"/>
                    </a:lnTo>
                    <a:lnTo>
                      <a:pt x="361995" y="431980"/>
                    </a:lnTo>
                    <a:cubicBezTo>
                      <a:pt x="361995" y="422327"/>
                      <a:pt x="369234" y="415087"/>
                      <a:pt x="378888" y="415087"/>
                    </a:cubicBezTo>
                    <a:lnTo>
                      <a:pt x="463353" y="415087"/>
                    </a:lnTo>
                    <a:cubicBezTo>
                      <a:pt x="475420" y="410260"/>
                      <a:pt x="482659" y="403021"/>
                      <a:pt x="482659" y="390954"/>
                    </a:cubicBezTo>
                    <a:close/>
                  </a:path>
                </a:pathLst>
              </a:custGeom>
              <a:grpFill/>
              <a:ln w="241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21" name="Рисунок 138">
              <a:extLst>
                <a:ext uri="{FF2B5EF4-FFF2-40B4-BE49-F238E27FC236}">
                  <a16:creationId xmlns:a16="http://schemas.microsoft.com/office/drawing/2014/main" id="{88F0A475-04B0-424A-9950-F71F7DB9E4C7}"/>
                </a:ext>
              </a:extLst>
            </p:cNvPr>
            <p:cNvGrpSpPr/>
            <p:nvPr/>
          </p:nvGrpSpPr>
          <p:grpSpPr>
            <a:xfrm>
              <a:off x="1766689" y="2077052"/>
              <a:ext cx="772255" cy="772255"/>
              <a:chOff x="4053784" y="5377300"/>
              <a:chExt cx="772255" cy="772255"/>
            </a:xfrm>
            <a:solidFill>
              <a:schemeClr val="bg1"/>
            </a:solidFill>
          </p:grpSpPr>
          <p:sp>
            <p:nvSpPr>
              <p:cNvPr id="22" name="Полилиния: фигура 358">
                <a:extLst>
                  <a:ext uri="{FF2B5EF4-FFF2-40B4-BE49-F238E27FC236}">
                    <a16:creationId xmlns:a16="http://schemas.microsoft.com/office/drawing/2014/main" id="{A7328B63-5804-409F-A03B-090ACC3FB22A}"/>
                  </a:ext>
                </a:extLst>
              </p:cNvPr>
              <p:cNvSpPr/>
              <p:nvPr/>
            </p:nvSpPr>
            <p:spPr>
              <a:xfrm>
                <a:off x="4102050" y="5425566"/>
                <a:ext cx="675723" cy="675723"/>
              </a:xfrm>
              <a:custGeom>
                <a:avLst/>
                <a:gdLst>
                  <a:gd name="connsiteX0" fmla="*/ 629871 w 675723"/>
                  <a:gd name="connsiteY0" fmla="*/ 45853 h 675723"/>
                  <a:gd name="connsiteX1" fmla="*/ 518859 w 675723"/>
                  <a:gd name="connsiteY1" fmla="*/ 0 h 675723"/>
                  <a:gd name="connsiteX2" fmla="*/ 156864 w 675723"/>
                  <a:gd name="connsiteY2" fmla="*/ 0 h 675723"/>
                  <a:gd name="connsiteX3" fmla="*/ 45853 w 675723"/>
                  <a:gd name="connsiteY3" fmla="*/ 45853 h 675723"/>
                  <a:gd name="connsiteX4" fmla="*/ 0 w 675723"/>
                  <a:gd name="connsiteY4" fmla="*/ 154451 h 675723"/>
                  <a:gd name="connsiteX5" fmla="*/ 0 w 675723"/>
                  <a:gd name="connsiteY5" fmla="*/ 154451 h 675723"/>
                  <a:gd name="connsiteX6" fmla="*/ 0 w 675723"/>
                  <a:gd name="connsiteY6" fmla="*/ 514032 h 675723"/>
                  <a:gd name="connsiteX7" fmla="*/ 48266 w 675723"/>
                  <a:gd name="connsiteY7" fmla="*/ 627457 h 675723"/>
                  <a:gd name="connsiteX8" fmla="*/ 164104 w 675723"/>
                  <a:gd name="connsiteY8" fmla="*/ 675723 h 675723"/>
                  <a:gd name="connsiteX9" fmla="*/ 164104 w 675723"/>
                  <a:gd name="connsiteY9" fmla="*/ 675723 h 675723"/>
                  <a:gd name="connsiteX10" fmla="*/ 514032 w 675723"/>
                  <a:gd name="connsiteY10" fmla="*/ 675723 h 675723"/>
                  <a:gd name="connsiteX11" fmla="*/ 516446 w 675723"/>
                  <a:gd name="connsiteY11" fmla="*/ 675723 h 675723"/>
                  <a:gd name="connsiteX12" fmla="*/ 629871 w 675723"/>
                  <a:gd name="connsiteY12" fmla="*/ 629871 h 675723"/>
                  <a:gd name="connsiteX13" fmla="*/ 678136 w 675723"/>
                  <a:gd name="connsiteY13" fmla="*/ 514032 h 675723"/>
                  <a:gd name="connsiteX14" fmla="*/ 678136 w 675723"/>
                  <a:gd name="connsiteY14" fmla="*/ 154451 h 675723"/>
                  <a:gd name="connsiteX15" fmla="*/ 629871 w 675723"/>
                  <a:gd name="connsiteY15" fmla="*/ 45853 h 675723"/>
                  <a:gd name="connsiteX16" fmla="*/ 651590 w 675723"/>
                  <a:gd name="connsiteY16" fmla="*/ 514032 h 675723"/>
                  <a:gd name="connsiteX17" fmla="*/ 610564 w 675723"/>
                  <a:gd name="connsiteY17" fmla="*/ 610564 h 675723"/>
                  <a:gd name="connsiteX18" fmla="*/ 514032 w 675723"/>
                  <a:gd name="connsiteY18" fmla="*/ 649177 h 675723"/>
                  <a:gd name="connsiteX19" fmla="*/ 511619 w 675723"/>
                  <a:gd name="connsiteY19" fmla="*/ 649177 h 675723"/>
                  <a:gd name="connsiteX20" fmla="*/ 161691 w 675723"/>
                  <a:gd name="connsiteY20" fmla="*/ 649177 h 675723"/>
                  <a:gd name="connsiteX21" fmla="*/ 62746 w 675723"/>
                  <a:gd name="connsiteY21" fmla="*/ 608151 h 675723"/>
                  <a:gd name="connsiteX22" fmla="*/ 21720 w 675723"/>
                  <a:gd name="connsiteY22" fmla="*/ 511619 h 675723"/>
                  <a:gd name="connsiteX23" fmla="*/ 21720 w 675723"/>
                  <a:gd name="connsiteY23" fmla="*/ 154451 h 675723"/>
                  <a:gd name="connsiteX24" fmla="*/ 62746 w 675723"/>
                  <a:gd name="connsiteY24" fmla="*/ 62746 h 675723"/>
                  <a:gd name="connsiteX25" fmla="*/ 154451 w 675723"/>
                  <a:gd name="connsiteY25" fmla="*/ 24133 h 675723"/>
                  <a:gd name="connsiteX26" fmla="*/ 154451 w 675723"/>
                  <a:gd name="connsiteY26" fmla="*/ 24133 h 675723"/>
                  <a:gd name="connsiteX27" fmla="*/ 518859 w 675723"/>
                  <a:gd name="connsiteY27" fmla="*/ 24133 h 675723"/>
                  <a:gd name="connsiteX28" fmla="*/ 518859 w 675723"/>
                  <a:gd name="connsiteY28" fmla="*/ 24133 h 675723"/>
                  <a:gd name="connsiteX29" fmla="*/ 610564 w 675723"/>
                  <a:gd name="connsiteY29" fmla="*/ 62746 h 675723"/>
                  <a:gd name="connsiteX30" fmla="*/ 649177 w 675723"/>
                  <a:gd name="connsiteY30" fmla="*/ 154451 h 675723"/>
                  <a:gd name="connsiteX31" fmla="*/ 649177 w 675723"/>
                  <a:gd name="connsiteY31" fmla="*/ 514032 h 67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675723" h="675723">
                    <a:moveTo>
                      <a:pt x="629871" y="45853"/>
                    </a:moveTo>
                    <a:cubicBezTo>
                      <a:pt x="600911" y="16893"/>
                      <a:pt x="562298" y="0"/>
                      <a:pt x="518859" y="0"/>
                    </a:cubicBezTo>
                    <a:lnTo>
                      <a:pt x="156864" y="0"/>
                    </a:lnTo>
                    <a:cubicBezTo>
                      <a:pt x="115838" y="0"/>
                      <a:pt x="74812" y="16893"/>
                      <a:pt x="45853" y="45853"/>
                    </a:cubicBezTo>
                    <a:cubicBezTo>
                      <a:pt x="16893" y="74812"/>
                      <a:pt x="0" y="113425"/>
                      <a:pt x="0" y="154451"/>
                    </a:cubicBezTo>
                    <a:cubicBezTo>
                      <a:pt x="0" y="154451"/>
                      <a:pt x="0" y="154451"/>
                      <a:pt x="0" y="154451"/>
                    </a:cubicBezTo>
                    <a:lnTo>
                      <a:pt x="0" y="514032"/>
                    </a:lnTo>
                    <a:cubicBezTo>
                      <a:pt x="0" y="557472"/>
                      <a:pt x="16893" y="598498"/>
                      <a:pt x="48266" y="627457"/>
                    </a:cubicBezTo>
                    <a:cubicBezTo>
                      <a:pt x="79639" y="658830"/>
                      <a:pt x="120665" y="675723"/>
                      <a:pt x="164104" y="675723"/>
                    </a:cubicBezTo>
                    <a:cubicBezTo>
                      <a:pt x="164104" y="675723"/>
                      <a:pt x="164104" y="675723"/>
                      <a:pt x="164104" y="675723"/>
                    </a:cubicBezTo>
                    <a:lnTo>
                      <a:pt x="514032" y="675723"/>
                    </a:lnTo>
                    <a:cubicBezTo>
                      <a:pt x="514032" y="675723"/>
                      <a:pt x="514032" y="675723"/>
                      <a:pt x="516446" y="675723"/>
                    </a:cubicBezTo>
                    <a:cubicBezTo>
                      <a:pt x="559885" y="675723"/>
                      <a:pt x="600911" y="658830"/>
                      <a:pt x="629871" y="629871"/>
                    </a:cubicBezTo>
                    <a:cubicBezTo>
                      <a:pt x="661243" y="598498"/>
                      <a:pt x="678136" y="559885"/>
                      <a:pt x="678136" y="514032"/>
                    </a:cubicBezTo>
                    <a:lnTo>
                      <a:pt x="678136" y="154451"/>
                    </a:lnTo>
                    <a:cubicBezTo>
                      <a:pt x="675723" y="113425"/>
                      <a:pt x="658830" y="74812"/>
                      <a:pt x="629871" y="45853"/>
                    </a:cubicBezTo>
                    <a:close/>
                    <a:moveTo>
                      <a:pt x="651590" y="514032"/>
                    </a:moveTo>
                    <a:cubicBezTo>
                      <a:pt x="651590" y="550232"/>
                      <a:pt x="637110" y="586431"/>
                      <a:pt x="610564" y="610564"/>
                    </a:cubicBezTo>
                    <a:cubicBezTo>
                      <a:pt x="584018" y="637110"/>
                      <a:pt x="550232" y="649177"/>
                      <a:pt x="514032" y="649177"/>
                    </a:cubicBezTo>
                    <a:cubicBezTo>
                      <a:pt x="514032" y="649177"/>
                      <a:pt x="514032" y="649177"/>
                      <a:pt x="511619" y="649177"/>
                    </a:cubicBezTo>
                    <a:lnTo>
                      <a:pt x="161691" y="649177"/>
                    </a:lnTo>
                    <a:cubicBezTo>
                      <a:pt x="125491" y="649177"/>
                      <a:pt x="89292" y="634697"/>
                      <a:pt x="62746" y="608151"/>
                    </a:cubicBezTo>
                    <a:cubicBezTo>
                      <a:pt x="36199" y="581605"/>
                      <a:pt x="21720" y="547818"/>
                      <a:pt x="21720" y="511619"/>
                    </a:cubicBezTo>
                    <a:lnTo>
                      <a:pt x="21720" y="154451"/>
                    </a:lnTo>
                    <a:cubicBezTo>
                      <a:pt x="24133" y="120665"/>
                      <a:pt x="38613" y="86879"/>
                      <a:pt x="62746" y="62746"/>
                    </a:cubicBezTo>
                    <a:cubicBezTo>
                      <a:pt x="86879" y="38613"/>
                      <a:pt x="120665" y="24133"/>
                      <a:pt x="154451" y="24133"/>
                    </a:cubicBezTo>
                    <a:cubicBezTo>
                      <a:pt x="154451" y="24133"/>
                      <a:pt x="154451" y="24133"/>
                      <a:pt x="154451" y="24133"/>
                    </a:cubicBezTo>
                    <a:lnTo>
                      <a:pt x="518859" y="24133"/>
                    </a:lnTo>
                    <a:cubicBezTo>
                      <a:pt x="518859" y="24133"/>
                      <a:pt x="518859" y="24133"/>
                      <a:pt x="518859" y="24133"/>
                    </a:cubicBezTo>
                    <a:cubicBezTo>
                      <a:pt x="552645" y="24133"/>
                      <a:pt x="586431" y="38613"/>
                      <a:pt x="610564" y="62746"/>
                    </a:cubicBezTo>
                    <a:cubicBezTo>
                      <a:pt x="634697" y="86879"/>
                      <a:pt x="649177" y="120665"/>
                      <a:pt x="649177" y="154451"/>
                    </a:cubicBezTo>
                    <a:lnTo>
                      <a:pt x="649177" y="514032"/>
                    </a:lnTo>
                    <a:close/>
                  </a:path>
                </a:pathLst>
              </a:custGeom>
              <a:grpFill/>
              <a:ln w="241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3" name="Полилиния: фигура 359">
                <a:extLst>
                  <a:ext uri="{FF2B5EF4-FFF2-40B4-BE49-F238E27FC236}">
                    <a16:creationId xmlns:a16="http://schemas.microsoft.com/office/drawing/2014/main" id="{CEE1785A-F0FF-414F-9439-37E70DBE2489}"/>
                  </a:ext>
                </a:extLst>
              </p:cNvPr>
              <p:cNvSpPr/>
              <p:nvPr/>
            </p:nvSpPr>
            <p:spPr>
              <a:xfrm>
                <a:off x="4604016" y="5473832"/>
                <a:ext cx="120665" cy="579191"/>
              </a:xfrm>
              <a:custGeom>
                <a:avLst/>
                <a:gdLst>
                  <a:gd name="connsiteX0" fmla="*/ 16893 w 120664"/>
                  <a:gd name="connsiteY0" fmla="*/ 0 h 579191"/>
                  <a:gd name="connsiteX1" fmla="*/ 4827 w 120664"/>
                  <a:gd name="connsiteY1" fmla="*/ 12066 h 579191"/>
                  <a:gd name="connsiteX2" fmla="*/ 19306 w 120664"/>
                  <a:gd name="connsiteY2" fmla="*/ 24133 h 579191"/>
                  <a:gd name="connsiteX3" fmla="*/ 101358 w 120664"/>
                  <a:gd name="connsiteY3" fmla="*/ 106185 h 579191"/>
                  <a:gd name="connsiteX4" fmla="*/ 101358 w 120664"/>
                  <a:gd name="connsiteY4" fmla="*/ 465766 h 579191"/>
                  <a:gd name="connsiteX5" fmla="*/ 74812 w 120664"/>
                  <a:gd name="connsiteY5" fmla="*/ 528512 h 579191"/>
                  <a:gd name="connsiteX6" fmla="*/ 12066 w 120664"/>
                  <a:gd name="connsiteY6" fmla="*/ 555058 h 579191"/>
                  <a:gd name="connsiteX7" fmla="*/ 12066 w 120664"/>
                  <a:gd name="connsiteY7" fmla="*/ 555058 h 579191"/>
                  <a:gd name="connsiteX8" fmla="*/ 0 w 120664"/>
                  <a:gd name="connsiteY8" fmla="*/ 567125 h 579191"/>
                  <a:gd name="connsiteX9" fmla="*/ 12066 w 120664"/>
                  <a:gd name="connsiteY9" fmla="*/ 579191 h 579191"/>
                  <a:gd name="connsiteX10" fmla="*/ 12066 w 120664"/>
                  <a:gd name="connsiteY10" fmla="*/ 579191 h 579191"/>
                  <a:gd name="connsiteX11" fmla="*/ 91705 w 120664"/>
                  <a:gd name="connsiteY11" fmla="*/ 545405 h 579191"/>
                  <a:gd name="connsiteX12" fmla="*/ 125491 w 120664"/>
                  <a:gd name="connsiteY12" fmla="*/ 465766 h 579191"/>
                  <a:gd name="connsiteX13" fmla="*/ 125491 w 120664"/>
                  <a:gd name="connsiteY13" fmla="*/ 106185 h 579191"/>
                  <a:gd name="connsiteX14" fmla="*/ 16893 w 120664"/>
                  <a:gd name="connsiteY14" fmla="*/ 0 h 579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0664" h="579191">
                    <a:moveTo>
                      <a:pt x="16893" y="0"/>
                    </a:moveTo>
                    <a:cubicBezTo>
                      <a:pt x="16893" y="0"/>
                      <a:pt x="4827" y="0"/>
                      <a:pt x="4827" y="12066"/>
                    </a:cubicBezTo>
                    <a:cubicBezTo>
                      <a:pt x="4827" y="24133"/>
                      <a:pt x="19306" y="24133"/>
                      <a:pt x="19306" y="24133"/>
                    </a:cubicBezTo>
                    <a:cubicBezTo>
                      <a:pt x="62746" y="24133"/>
                      <a:pt x="101358" y="60332"/>
                      <a:pt x="101358" y="106185"/>
                    </a:cubicBezTo>
                    <a:lnTo>
                      <a:pt x="101358" y="465766"/>
                    </a:lnTo>
                    <a:cubicBezTo>
                      <a:pt x="101358" y="489899"/>
                      <a:pt x="91705" y="511619"/>
                      <a:pt x="74812" y="528512"/>
                    </a:cubicBezTo>
                    <a:cubicBezTo>
                      <a:pt x="57919" y="545405"/>
                      <a:pt x="36199" y="555058"/>
                      <a:pt x="12066" y="555058"/>
                    </a:cubicBezTo>
                    <a:cubicBezTo>
                      <a:pt x="12066" y="555058"/>
                      <a:pt x="12066" y="555058"/>
                      <a:pt x="12066" y="555058"/>
                    </a:cubicBezTo>
                    <a:cubicBezTo>
                      <a:pt x="4827" y="555058"/>
                      <a:pt x="0" y="559885"/>
                      <a:pt x="0" y="567125"/>
                    </a:cubicBezTo>
                    <a:cubicBezTo>
                      <a:pt x="0" y="574365"/>
                      <a:pt x="4827" y="579191"/>
                      <a:pt x="12066" y="579191"/>
                    </a:cubicBezTo>
                    <a:cubicBezTo>
                      <a:pt x="12066" y="579191"/>
                      <a:pt x="12066" y="579191"/>
                      <a:pt x="12066" y="579191"/>
                    </a:cubicBezTo>
                    <a:cubicBezTo>
                      <a:pt x="43439" y="579191"/>
                      <a:pt x="69986" y="567125"/>
                      <a:pt x="91705" y="545405"/>
                    </a:cubicBezTo>
                    <a:cubicBezTo>
                      <a:pt x="113425" y="523685"/>
                      <a:pt x="125491" y="494726"/>
                      <a:pt x="125491" y="465766"/>
                    </a:cubicBezTo>
                    <a:lnTo>
                      <a:pt x="125491" y="106185"/>
                    </a:lnTo>
                    <a:cubicBezTo>
                      <a:pt x="125491" y="48266"/>
                      <a:pt x="77226" y="0"/>
                      <a:pt x="16893" y="0"/>
                    </a:cubicBezTo>
                    <a:close/>
                  </a:path>
                </a:pathLst>
              </a:custGeom>
              <a:grpFill/>
              <a:ln w="241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" name="Полилиния: фигура 360">
                <a:extLst>
                  <a:ext uri="{FF2B5EF4-FFF2-40B4-BE49-F238E27FC236}">
                    <a16:creationId xmlns:a16="http://schemas.microsoft.com/office/drawing/2014/main" id="{02BE9AE0-BFF0-4034-AA40-0370EDD8435D}"/>
                  </a:ext>
                </a:extLst>
              </p:cNvPr>
              <p:cNvSpPr/>
              <p:nvPr/>
            </p:nvSpPr>
            <p:spPr>
              <a:xfrm>
                <a:off x="4258914" y="5606563"/>
                <a:ext cx="337862" cy="337862"/>
              </a:xfrm>
              <a:custGeom>
                <a:avLst/>
                <a:gdLst>
                  <a:gd name="connsiteX0" fmla="*/ 168931 w 337861"/>
                  <a:gd name="connsiteY0" fmla="*/ 0 h 337861"/>
                  <a:gd name="connsiteX1" fmla="*/ 0 w 337861"/>
                  <a:gd name="connsiteY1" fmla="*/ 168931 h 337861"/>
                  <a:gd name="connsiteX2" fmla="*/ 168931 w 337861"/>
                  <a:gd name="connsiteY2" fmla="*/ 337862 h 337861"/>
                  <a:gd name="connsiteX3" fmla="*/ 337862 w 337861"/>
                  <a:gd name="connsiteY3" fmla="*/ 168931 h 337861"/>
                  <a:gd name="connsiteX4" fmla="*/ 168931 w 337861"/>
                  <a:gd name="connsiteY4" fmla="*/ 0 h 337861"/>
                  <a:gd name="connsiteX5" fmla="*/ 168931 w 337861"/>
                  <a:gd name="connsiteY5" fmla="*/ 313729 h 337861"/>
                  <a:gd name="connsiteX6" fmla="*/ 24133 w 337861"/>
                  <a:gd name="connsiteY6" fmla="*/ 168931 h 337861"/>
                  <a:gd name="connsiteX7" fmla="*/ 168931 w 337861"/>
                  <a:gd name="connsiteY7" fmla="*/ 24133 h 337861"/>
                  <a:gd name="connsiteX8" fmla="*/ 313729 w 337861"/>
                  <a:gd name="connsiteY8" fmla="*/ 168931 h 337861"/>
                  <a:gd name="connsiteX9" fmla="*/ 168931 w 337861"/>
                  <a:gd name="connsiteY9" fmla="*/ 313729 h 33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7861" h="337861">
                    <a:moveTo>
                      <a:pt x="168931" y="0"/>
                    </a:moveTo>
                    <a:cubicBezTo>
                      <a:pt x="74812" y="0"/>
                      <a:pt x="0" y="74812"/>
                      <a:pt x="0" y="168931"/>
                    </a:cubicBezTo>
                    <a:cubicBezTo>
                      <a:pt x="0" y="263049"/>
                      <a:pt x="74812" y="337862"/>
                      <a:pt x="168931" y="337862"/>
                    </a:cubicBezTo>
                    <a:cubicBezTo>
                      <a:pt x="263049" y="337862"/>
                      <a:pt x="337862" y="263049"/>
                      <a:pt x="337862" y="168931"/>
                    </a:cubicBezTo>
                    <a:cubicBezTo>
                      <a:pt x="337862" y="74812"/>
                      <a:pt x="263049" y="0"/>
                      <a:pt x="168931" y="0"/>
                    </a:cubicBezTo>
                    <a:close/>
                    <a:moveTo>
                      <a:pt x="168931" y="313729"/>
                    </a:moveTo>
                    <a:cubicBezTo>
                      <a:pt x="89292" y="313729"/>
                      <a:pt x="24133" y="248570"/>
                      <a:pt x="24133" y="168931"/>
                    </a:cubicBezTo>
                    <a:cubicBezTo>
                      <a:pt x="24133" y="89292"/>
                      <a:pt x="89292" y="24133"/>
                      <a:pt x="168931" y="24133"/>
                    </a:cubicBezTo>
                    <a:cubicBezTo>
                      <a:pt x="248570" y="24133"/>
                      <a:pt x="313729" y="89292"/>
                      <a:pt x="313729" y="168931"/>
                    </a:cubicBezTo>
                    <a:cubicBezTo>
                      <a:pt x="313729" y="248570"/>
                      <a:pt x="248570" y="313729"/>
                      <a:pt x="168931" y="313729"/>
                    </a:cubicBezTo>
                    <a:close/>
                  </a:path>
                </a:pathLst>
              </a:custGeom>
              <a:grpFill/>
              <a:ln w="241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" name="Полилиния: фигура 361">
                <a:extLst>
                  <a:ext uri="{FF2B5EF4-FFF2-40B4-BE49-F238E27FC236}">
                    <a16:creationId xmlns:a16="http://schemas.microsoft.com/office/drawing/2014/main" id="{A2D1047C-DA80-4C60-8C99-D52A9571A1FA}"/>
                  </a:ext>
                </a:extLst>
              </p:cNvPr>
              <p:cNvSpPr/>
              <p:nvPr/>
            </p:nvSpPr>
            <p:spPr>
              <a:xfrm>
                <a:off x="4307180" y="5654829"/>
                <a:ext cx="241330" cy="241330"/>
              </a:xfrm>
              <a:custGeom>
                <a:avLst/>
                <a:gdLst>
                  <a:gd name="connsiteX0" fmla="*/ 120665 w 241329"/>
                  <a:gd name="connsiteY0" fmla="*/ 0 h 241329"/>
                  <a:gd name="connsiteX1" fmla="*/ 0 w 241329"/>
                  <a:gd name="connsiteY1" fmla="*/ 120665 h 241329"/>
                  <a:gd name="connsiteX2" fmla="*/ 120665 w 241329"/>
                  <a:gd name="connsiteY2" fmla="*/ 241330 h 241329"/>
                  <a:gd name="connsiteX3" fmla="*/ 241330 w 241329"/>
                  <a:gd name="connsiteY3" fmla="*/ 120665 h 241329"/>
                  <a:gd name="connsiteX4" fmla="*/ 120665 w 241329"/>
                  <a:gd name="connsiteY4" fmla="*/ 0 h 241329"/>
                  <a:gd name="connsiteX5" fmla="*/ 120665 w 241329"/>
                  <a:gd name="connsiteY5" fmla="*/ 217197 h 241329"/>
                  <a:gd name="connsiteX6" fmla="*/ 24133 w 241329"/>
                  <a:gd name="connsiteY6" fmla="*/ 120665 h 241329"/>
                  <a:gd name="connsiteX7" fmla="*/ 120665 w 241329"/>
                  <a:gd name="connsiteY7" fmla="*/ 24133 h 241329"/>
                  <a:gd name="connsiteX8" fmla="*/ 217197 w 241329"/>
                  <a:gd name="connsiteY8" fmla="*/ 120665 h 241329"/>
                  <a:gd name="connsiteX9" fmla="*/ 120665 w 241329"/>
                  <a:gd name="connsiteY9" fmla="*/ 217197 h 241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1329" h="241329">
                    <a:moveTo>
                      <a:pt x="120665" y="0"/>
                    </a:moveTo>
                    <a:cubicBezTo>
                      <a:pt x="53093" y="0"/>
                      <a:pt x="0" y="53093"/>
                      <a:pt x="0" y="120665"/>
                    </a:cubicBezTo>
                    <a:cubicBezTo>
                      <a:pt x="0" y="188237"/>
                      <a:pt x="53093" y="241330"/>
                      <a:pt x="120665" y="241330"/>
                    </a:cubicBezTo>
                    <a:cubicBezTo>
                      <a:pt x="188237" y="241330"/>
                      <a:pt x="241330" y="188237"/>
                      <a:pt x="241330" y="120665"/>
                    </a:cubicBezTo>
                    <a:cubicBezTo>
                      <a:pt x="241330" y="53093"/>
                      <a:pt x="188237" y="0"/>
                      <a:pt x="120665" y="0"/>
                    </a:cubicBezTo>
                    <a:close/>
                    <a:moveTo>
                      <a:pt x="120665" y="217197"/>
                    </a:moveTo>
                    <a:cubicBezTo>
                      <a:pt x="67572" y="217197"/>
                      <a:pt x="24133" y="173757"/>
                      <a:pt x="24133" y="120665"/>
                    </a:cubicBezTo>
                    <a:cubicBezTo>
                      <a:pt x="24133" y="67572"/>
                      <a:pt x="67572" y="24133"/>
                      <a:pt x="120665" y="24133"/>
                    </a:cubicBezTo>
                    <a:cubicBezTo>
                      <a:pt x="173757" y="24133"/>
                      <a:pt x="217197" y="67572"/>
                      <a:pt x="217197" y="120665"/>
                    </a:cubicBezTo>
                    <a:cubicBezTo>
                      <a:pt x="217197" y="173757"/>
                      <a:pt x="173757" y="217197"/>
                      <a:pt x="120665" y="217197"/>
                    </a:cubicBezTo>
                    <a:close/>
                  </a:path>
                </a:pathLst>
              </a:custGeom>
              <a:grpFill/>
              <a:ln w="241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" name="Полилиния: фигура 362">
                <a:extLst>
                  <a:ext uri="{FF2B5EF4-FFF2-40B4-BE49-F238E27FC236}">
                    <a16:creationId xmlns:a16="http://schemas.microsoft.com/office/drawing/2014/main" id="{2379E95E-B4D0-47B5-9208-AB27BB0DCEAA}"/>
                  </a:ext>
                </a:extLst>
              </p:cNvPr>
              <p:cNvSpPr/>
              <p:nvPr/>
            </p:nvSpPr>
            <p:spPr>
              <a:xfrm>
                <a:off x="4565403" y="5546231"/>
                <a:ext cx="72399" cy="72399"/>
              </a:xfrm>
              <a:custGeom>
                <a:avLst/>
                <a:gdLst>
                  <a:gd name="connsiteX0" fmla="*/ 43439 w 72398"/>
                  <a:gd name="connsiteY0" fmla="*/ 84465 h 72398"/>
                  <a:gd name="connsiteX1" fmla="*/ 86879 w 72398"/>
                  <a:gd name="connsiteY1" fmla="*/ 41026 h 72398"/>
                  <a:gd name="connsiteX2" fmla="*/ 43439 w 72398"/>
                  <a:gd name="connsiteY2" fmla="*/ 0 h 72398"/>
                  <a:gd name="connsiteX3" fmla="*/ 0 w 72398"/>
                  <a:gd name="connsiteY3" fmla="*/ 43439 h 72398"/>
                  <a:gd name="connsiteX4" fmla="*/ 43439 w 72398"/>
                  <a:gd name="connsiteY4" fmla="*/ 84465 h 72398"/>
                  <a:gd name="connsiteX5" fmla="*/ 43439 w 72398"/>
                  <a:gd name="connsiteY5" fmla="*/ 24133 h 72398"/>
                  <a:gd name="connsiteX6" fmla="*/ 62746 w 72398"/>
                  <a:gd name="connsiteY6" fmla="*/ 43439 h 72398"/>
                  <a:gd name="connsiteX7" fmla="*/ 43439 w 72398"/>
                  <a:gd name="connsiteY7" fmla="*/ 60332 h 72398"/>
                  <a:gd name="connsiteX8" fmla="*/ 24133 w 72398"/>
                  <a:gd name="connsiteY8" fmla="*/ 41026 h 72398"/>
                  <a:gd name="connsiteX9" fmla="*/ 43439 w 72398"/>
                  <a:gd name="connsiteY9" fmla="*/ 24133 h 7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2398" h="72398">
                    <a:moveTo>
                      <a:pt x="43439" y="84465"/>
                    </a:moveTo>
                    <a:cubicBezTo>
                      <a:pt x="67572" y="84465"/>
                      <a:pt x="86879" y="65159"/>
                      <a:pt x="86879" y="41026"/>
                    </a:cubicBezTo>
                    <a:cubicBezTo>
                      <a:pt x="86879" y="16893"/>
                      <a:pt x="67572" y="0"/>
                      <a:pt x="43439" y="0"/>
                    </a:cubicBezTo>
                    <a:cubicBezTo>
                      <a:pt x="19306" y="0"/>
                      <a:pt x="0" y="19306"/>
                      <a:pt x="0" y="43439"/>
                    </a:cubicBezTo>
                    <a:cubicBezTo>
                      <a:pt x="0" y="67572"/>
                      <a:pt x="19306" y="84465"/>
                      <a:pt x="43439" y="84465"/>
                    </a:cubicBezTo>
                    <a:close/>
                    <a:moveTo>
                      <a:pt x="43439" y="24133"/>
                    </a:moveTo>
                    <a:cubicBezTo>
                      <a:pt x="53093" y="24133"/>
                      <a:pt x="62746" y="31373"/>
                      <a:pt x="62746" y="43439"/>
                    </a:cubicBezTo>
                    <a:cubicBezTo>
                      <a:pt x="62746" y="55506"/>
                      <a:pt x="53093" y="60332"/>
                      <a:pt x="43439" y="60332"/>
                    </a:cubicBezTo>
                    <a:cubicBezTo>
                      <a:pt x="33786" y="60332"/>
                      <a:pt x="24133" y="53093"/>
                      <a:pt x="24133" y="41026"/>
                    </a:cubicBezTo>
                    <a:cubicBezTo>
                      <a:pt x="24133" y="28960"/>
                      <a:pt x="33786" y="24133"/>
                      <a:pt x="43439" y="24133"/>
                    </a:cubicBezTo>
                    <a:close/>
                  </a:path>
                </a:pathLst>
              </a:custGeom>
              <a:grpFill/>
              <a:ln w="241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27" name="Рисунок 144">
              <a:extLst>
                <a:ext uri="{FF2B5EF4-FFF2-40B4-BE49-F238E27FC236}">
                  <a16:creationId xmlns:a16="http://schemas.microsoft.com/office/drawing/2014/main" id="{ADB95129-A1FB-48C5-AF80-F358919CB5C4}"/>
                </a:ext>
              </a:extLst>
            </p:cNvPr>
            <p:cNvGrpSpPr/>
            <p:nvPr/>
          </p:nvGrpSpPr>
          <p:grpSpPr>
            <a:xfrm>
              <a:off x="1779203" y="3803522"/>
              <a:ext cx="772255" cy="772255"/>
              <a:chOff x="2980231" y="5377301"/>
              <a:chExt cx="772255" cy="772255"/>
            </a:xfrm>
            <a:solidFill>
              <a:schemeClr val="bg1"/>
            </a:solidFill>
          </p:grpSpPr>
          <p:sp>
            <p:nvSpPr>
              <p:cNvPr id="28" name="Полилиния: фигура 380">
                <a:extLst>
                  <a:ext uri="{FF2B5EF4-FFF2-40B4-BE49-F238E27FC236}">
                    <a16:creationId xmlns:a16="http://schemas.microsoft.com/office/drawing/2014/main" id="{104D5545-837B-4AB9-B7CF-AAA48EE67744}"/>
                  </a:ext>
                </a:extLst>
              </p:cNvPr>
              <p:cNvSpPr/>
              <p:nvPr/>
            </p:nvSpPr>
            <p:spPr>
              <a:xfrm>
                <a:off x="3530463" y="5476246"/>
                <a:ext cx="120665" cy="579191"/>
              </a:xfrm>
              <a:custGeom>
                <a:avLst/>
                <a:gdLst>
                  <a:gd name="connsiteX0" fmla="*/ 16893 w 120664"/>
                  <a:gd name="connsiteY0" fmla="*/ 0 h 579191"/>
                  <a:gd name="connsiteX1" fmla="*/ 4827 w 120664"/>
                  <a:gd name="connsiteY1" fmla="*/ 12066 h 579191"/>
                  <a:gd name="connsiteX2" fmla="*/ 16893 w 120664"/>
                  <a:gd name="connsiteY2" fmla="*/ 24133 h 579191"/>
                  <a:gd name="connsiteX3" fmla="*/ 16893 w 120664"/>
                  <a:gd name="connsiteY3" fmla="*/ 24133 h 579191"/>
                  <a:gd name="connsiteX4" fmla="*/ 101358 w 120664"/>
                  <a:gd name="connsiteY4" fmla="*/ 106185 h 579191"/>
                  <a:gd name="connsiteX5" fmla="*/ 101358 w 120664"/>
                  <a:gd name="connsiteY5" fmla="*/ 465766 h 579191"/>
                  <a:gd name="connsiteX6" fmla="*/ 74812 w 120664"/>
                  <a:gd name="connsiteY6" fmla="*/ 528512 h 579191"/>
                  <a:gd name="connsiteX7" fmla="*/ 12066 w 120664"/>
                  <a:gd name="connsiteY7" fmla="*/ 555058 h 579191"/>
                  <a:gd name="connsiteX8" fmla="*/ 12066 w 120664"/>
                  <a:gd name="connsiteY8" fmla="*/ 555058 h 579191"/>
                  <a:gd name="connsiteX9" fmla="*/ 0 w 120664"/>
                  <a:gd name="connsiteY9" fmla="*/ 567125 h 579191"/>
                  <a:gd name="connsiteX10" fmla="*/ 12066 w 120664"/>
                  <a:gd name="connsiteY10" fmla="*/ 579191 h 579191"/>
                  <a:gd name="connsiteX11" fmla="*/ 12066 w 120664"/>
                  <a:gd name="connsiteY11" fmla="*/ 579191 h 579191"/>
                  <a:gd name="connsiteX12" fmla="*/ 91705 w 120664"/>
                  <a:gd name="connsiteY12" fmla="*/ 545405 h 579191"/>
                  <a:gd name="connsiteX13" fmla="*/ 125491 w 120664"/>
                  <a:gd name="connsiteY13" fmla="*/ 465766 h 579191"/>
                  <a:gd name="connsiteX14" fmla="*/ 125491 w 120664"/>
                  <a:gd name="connsiteY14" fmla="*/ 106185 h 579191"/>
                  <a:gd name="connsiteX15" fmla="*/ 16893 w 120664"/>
                  <a:gd name="connsiteY15" fmla="*/ 0 h 579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0664" h="579191">
                    <a:moveTo>
                      <a:pt x="16893" y="0"/>
                    </a:moveTo>
                    <a:cubicBezTo>
                      <a:pt x="9653" y="0"/>
                      <a:pt x="4827" y="4827"/>
                      <a:pt x="4827" y="12066"/>
                    </a:cubicBezTo>
                    <a:cubicBezTo>
                      <a:pt x="4827" y="19306"/>
                      <a:pt x="9653" y="24133"/>
                      <a:pt x="16893" y="24133"/>
                    </a:cubicBezTo>
                    <a:cubicBezTo>
                      <a:pt x="16893" y="24133"/>
                      <a:pt x="16893" y="24133"/>
                      <a:pt x="16893" y="24133"/>
                    </a:cubicBezTo>
                    <a:cubicBezTo>
                      <a:pt x="62746" y="24133"/>
                      <a:pt x="101358" y="60332"/>
                      <a:pt x="101358" y="106185"/>
                    </a:cubicBezTo>
                    <a:lnTo>
                      <a:pt x="101358" y="465766"/>
                    </a:lnTo>
                    <a:cubicBezTo>
                      <a:pt x="101358" y="489899"/>
                      <a:pt x="91705" y="511619"/>
                      <a:pt x="74812" y="528512"/>
                    </a:cubicBezTo>
                    <a:cubicBezTo>
                      <a:pt x="57919" y="545405"/>
                      <a:pt x="36199" y="555058"/>
                      <a:pt x="12066" y="555058"/>
                    </a:cubicBezTo>
                    <a:cubicBezTo>
                      <a:pt x="12066" y="555058"/>
                      <a:pt x="12066" y="555058"/>
                      <a:pt x="12066" y="555058"/>
                    </a:cubicBezTo>
                    <a:cubicBezTo>
                      <a:pt x="4827" y="555058"/>
                      <a:pt x="0" y="559885"/>
                      <a:pt x="0" y="567125"/>
                    </a:cubicBezTo>
                    <a:cubicBezTo>
                      <a:pt x="0" y="574365"/>
                      <a:pt x="4827" y="579191"/>
                      <a:pt x="12066" y="579191"/>
                    </a:cubicBezTo>
                    <a:cubicBezTo>
                      <a:pt x="12066" y="579191"/>
                      <a:pt x="12066" y="579191"/>
                      <a:pt x="12066" y="579191"/>
                    </a:cubicBezTo>
                    <a:cubicBezTo>
                      <a:pt x="41026" y="579191"/>
                      <a:pt x="69986" y="567125"/>
                      <a:pt x="91705" y="545405"/>
                    </a:cubicBezTo>
                    <a:cubicBezTo>
                      <a:pt x="113425" y="523685"/>
                      <a:pt x="125491" y="494726"/>
                      <a:pt x="125491" y="465766"/>
                    </a:cubicBezTo>
                    <a:lnTo>
                      <a:pt x="125491" y="106185"/>
                    </a:lnTo>
                    <a:cubicBezTo>
                      <a:pt x="125491" y="45853"/>
                      <a:pt x="74812" y="0"/>
                      <a:pt x="16893" y="0"/>
                    </a:cubicBezTo>
                    <a:close/>
                  </a:path>
                </a:pathLst>
              </a:custGeom>
              <a:grpFill/>
              <a:ln w="241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" name="Полилиния: фигура 381">
                <a:extLst>
                  <a:ext uri="{FF2B5EF4-FFF2-40B4-BE49-F238E27FC236}">
                    <a16:creationId xmlns:a16="http://schemas.microsoft.com/office/drawing/2014/main" id="{1826B92A-A776-4B0F-9FAE-2EF2A6BE86EF}"/>
                  </a:ext>
                </a:extLst>
              </p:cNvPr>
              <p:cNvSpPr/>
              <p:nvPr/>
            </p:nvSpPr>
            <p:spPr>
              <a:xfrm>
                <a:off x="3168468" y="5514859"/>
                <a:ext cx="96532" cy="96532"/>
              </a:xfrm>
              <a:custGeom>
                <a:avLst/>
                <a:gdLst>
                  <a:gd name="connsiteX0" fmla="*/ 57919 w 96531"/>
                  <a:gd name="connsiteY0" fmla="*/ 0 h 96531"/>
                  <a:gd name="connsiteX1" fmla="*/ 55506 w 96531"/>
                  <a:gd name="connsiteY1" fmla="*/ 0 h 96531"/>
                  <a:gd name="connsiteX2" fmla="*/ 19306 w 96531"/>
                  <a:gd name="connsiteY2" fmla="*/ 12066 h 96531"/>
                  <a:gd name="connsiteX3" fmla="*/ 0 w 96531"/>
                  <a:gd name="connsiteY3" fmla="*/ 48266 h 96531"/>
                  <a:gd name="connsiteX4" fmla="*/ 0 w 96531"/>
                  <a:gd name="connsiteY4" fmla="*/ 53093 h 96531"/>
                  <a:gd name="connsiteX5" fmla="*/ 48266 w 96531"/>
                  <a:gd name="connsiteY5" fmla="*/ 106185 h 96531"/>
                  <a:gd name="connsiteX6" fmla="*/ 53093 w 96531"/>
                  <a:gd name="connsiteY6" fmla="*/ 106185 h 96531"/>
                  <a:gd name="connsiteX7" fmla="*/ 55506 w 96531"/>
                  <a:gd name="connsiteY7" fmla="*/ 106185 h 96531"/>
                  <a:gd name="connsiteX8" fmla="*/ 91705 w 96531"/>
                  <a:gd name="connsiteY8" fmla="*/ 91705 h 96531"/>
                  <a:gd name="connsiteX9" fmla="*/ 108598 w 96531"/>
                  <a:gd name="connsiteY9" fmla="*/ 55506 h 96531"/>
                  <a:gd name="connsiteX10" fmla="*/ 108598 w 96531"/>
                  <a:gd name="connsiteY10" fmla="*/ 53093 h 96531"/>
                  <a:gd name="connsiteX11" fmla="*/ 57919 w 96531"/>
                  <a:gd name="connsiteY11" fmla="*/ 0 h 96531"/>
                  <a:gd name="connsiteX12" fmla="*/ 84465 w 96531"/>
                  <a:gd name="connsiteY12" fmla="*/ 55506 h 96531"/>
                  <a:gd name="connsiteX13" fmla="*/ 74812 w 96531"/>
                  <a:gd name="connsiteY13" fmla="*/ 74812 h 96531"/>
                  <a:gd name="connsiteX14" fmla="*/ 53093 w 96531"/>
                  <a:gd name="connsiteY14" fmla="*/ 82052 h 96531"/>
                  <a:gd name="connsiteX15" fmla="*/ 50679 w 96531"/>
                  <a:gd name="connsiteY15" fmla="*/ 82052 h 96531"/>
                  <a:gd name="connsiteX16" fmla="*/ 21720 w 96531"/>
                  <a:gd name="connsiteY16" fmla="*/ 55506 h 96531"/>
                  <a:gd name="connsiteX17" fmla="*/ 21720 w 96531"/>
                  <a:gd name="connsiteY17" fmla="*/ 53093 h 96531"/>
                  <a:gd name="connsiteX18" fmla="*/ 21720 w 96531"/>
                  <a:gd name="connsiteY18" fmla="*/ 50679 h 96531"/>
                  <a:gd name="connsiteX19" fmla="*/ 31373 w 96531"/>
                  <a:gd name="connsiteY19" fmla="*/ 31373 h 96531"/>
                  <a:gd name="connsiteX20" fmla="*/ 53093 w 96531"/>
                  <a:gd name="connsiteY20" fmla="*/ 24133 h 96531"/>
                  <a:gd name="connsiteX21" fmla="*/ 55506 w 96531"/>
                  <a:gd name="connsiteY21" fmla="*/ 24133 h 96531"/>
                  <a:gd name="connsiteX22" fmla="*/ 82052 w 96531"/>
                  <a:gd name="connsiteY22" fmla="*/ 53093 h 96531"/>
                  <a:gd name="connsiteX23" fmla="*/ 84465 w 96531"/>
                  <a:gd name="connsiteY23" fmla="*/ 55506 h 96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96531" h="96531">
                    <a:moveTo>
                      <a:pt x="57919" y="0"/>
                    </a:moveTo>
                    <a:cubicBezTo>
                      <a:pt x="55506" y="0"/>
                      <a:pt x="55506" y="0"/>
                      <a:pt x="55506" y="0"/>
                    </a:cubicBezTo>
                    <a:cubicBezTo>
                      <a:pt x="41026" y="0"/>
                      <a:pt x="28960" y="4827"/>
                      <a:pt x="19306" y="12066"/>
                    </a:cubicBezTo>
                    <a:cubicBezTo>
                      <a:pt x="4827" y="21720"/>
                      <a:pt x="0" y="33786"/>
                      <a:pt x="0" y="48266"/>
                    </a:cubicBezTo>
                    <a:cubicBezTo>
                      <a:pt x="0" y="50679"/>
                      <a:pt x="0" y="53093"/>
                      <a:pt x="0" y="53093"/>
                    </a:cubicBezTo>
                    <a:cubicBezTo>
                      <a:pt x="0" y="82052"/>
                      <a:pt x="21720" y="106185"/>
                      <a:pt x="48266" y="106185"/>
                    </a:cubicBezTo>
                    <a:cubicBezTo>
                      <a:pt x="50679" y="106185"/>
                      <a:pt x="50679" y="106185"/>
                      <a:pt x="53093" y="106185"/>
                    </a:cubicBezTo>
                    <a:cubicBezTo>
                      <a:pt x="53093" y="106185"/>
                      <a:pt x="55506" y="106185"/>
                      <a:pt x="55506" y="106185"/>
                    </a:cubicBezTo>
                    <a:cubicBezTo>
                      <a:pt x="67572" y="106185"/>
                      <a:pt x="82052" y="101358"/>
                      <a:pt x="91705" y="91705"/>
                    </a:cubicBezTo>
                    <a:cubicBezTo>
                      <a:pt x="101358" y="82052"/>
                      <a:pt x="108598" y="69986"/>
                      <a:pt x="108598" y="55506"/>
                    </a:cubicBezTo>
                    <a:cubicBezTo>
                      <a:pt x="108598" y="53093"/>
                      <a:pt x="108598" y="53093"/>
                      <a:pt x="108598" y="53093"/>
                    </a:cubicBezTo>
                    <a:cubicBezTo>
                      <a:pt x="108598" y="24133"/>
                      <a:pt x="86879" y="0"/>
                      <a:pt x="57919" y="0"/>
                    </a:cubicBezTo>
                    <a:close/>
                    <a:moveTo>
                      <a:pt x="84465" y="55506"/>
                    </a:moveTo>
                    <a:cubicBezTo>
                      <a:pt x="84465" y="62746"/>
                      <a:pt x="79639" y="69986"/>
                      <a:pt x="74812" y="74812"/>
                    </a:cubicBezTo>
                    <a:cubicBezTo>
                      <a:pt x="69986" y="79639"/>
                      <a:pt x="60332" y="82052"/>
                      <a:pt x="53093" y="82052"/>
                    </a:cubicBezTo>
                    <a:cubicBezTo>
                      <a:pt x="53093" y="82052"/>
                      <a:pt x="50679" y="82052"/>
                      <a:pt x="50679" y="82052"/>
                    </a:cubicBezTo>
                    <a:cubicBezTo>
                      <a:pt x="33786" y="82052"/>
                      <a:pt x="21720" y="69986"/>
                      <a:pt x="21720" y="55506"/>
                    </a:cubicBezTo>
                    <a:cubicBezTo>
                      <a:pt x="21720" y="55506"/>
                      <a:pt x="21720" y="55506"/>
                      <a:pt x="21720" y="53093"/>
                    </a:cubicBezTo>
                    <a:cubicBezTo>
                      <a:pt x="21720" y="53093"/>
                      <a:pt x="21720" y="50679"/>
                      <a:pt x="21720" y="50679"/>
                    </a:cubicBezTo>
                    <a:cubicBezTo>
                      <a:pt x="21720" y="43439"/>
                      <a:pt x="26546" y="36199"/>
                      <a:pt x="31373" y="31373"/>
                    </a:cubicBezTo>
                    <a:cubicBezTo>
                      <a:pt x="38613" y="26546"/>
                      <a:pt x="45853" y="21720"/>
                      <a:pt x="53093" y="24133"/>
                    </a:cubicBezTo>
                    <a:lnTo>
                      <a:pt x="55506" y="24133"/>
                    </a:lnTo>
                    <a:cubicBezTo>
                      <a:pt x="72399" y="24133"/>
                      <a:pt x="84465" y="38613"/>
                      <a:pt x="82052" y="53093"/>
                    </a:cubicBezTo>
                    <a:cubicBezTo>
                      <a:pt x="84465" y="53093"/>
                      <a:pt x="84465" y="55506"/>
                      <a:pt x="84465" y="55506"/>
                    </a:cubicBezTo>
                    <a:close/>
                  </a:path>
                </a:pathLst>
              </a:custGeom>
              <a:grpFill/>
              <a:ln w="241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" name="Полилиния: фигура 382">
                <a:extLst>
                  <a:ext uri="{FF2B5EF4-FFF2-40B4-BE49-F238E27FC236}">
                    <a16:creationId xmlns:a16="http://schemas.microsoft.com/office/drawing/2014/main" id="{8FBDB0B5-EFEC-4D8A-B44A-407BDC1588EA}"/>
                  </a:ext>
                </a:extLst>
              </p:cNvPr>
              <p:cNvSpPr/>
              <p:nvPr/>
            </p:nvSpPr>
            <p:spPr>
              <a:xfrm>
                <a:off x="3028497" y="5425567"/>
                <a:ext cx="651590" cy="675723"/>
              </a:xfrm>
              <a:custGeom>
                <a:avLst/>
                <a:gdLst>
                  <a:gd name="connsiteX0" fmla="*/ 518859 w 651590"/>
                  <a:gd name="connsiteY0" fmla="*/ 0 h 675723"/>
                  <a:gd name="connsiteX1" fmla="*/ 518859 w 651590"/>
                  <a:gd name="connsiteY1" fmla="*/ 0 h 675723"/>
                  <a:gd name="connsiteX2" fmla="*/ 156864 w 651590"/>
                  <a:gd name="connsiteY2" fmla="*/ 0 h 675723"/>
                  <a:gd name="connsiteX3" fmla="*/ 156864 w 651590"/>
                  <a:gd name="connsiteY3" fmla="*/ 0 h 675723"/>
                  <a:gd name="connsiteX4" fmla="*/ 0 w 651590"/>
                  <a:gd name="connsiteY4" fmla="*/ 154451 h 675723"/>
                  <a:gd name="connsiteX5" fmla="*/ 0 w 651590"/>
                  <a:gd name="connsiteY5" fmla="*/ 154451 h 675723"/>
                  <a:gd name="connsiteX6" fmla="*/ 0 w 651590"/>
                  <a:gd name="connsiteY6" fmla="*/ 514032 h 675723"/>
                  <a:gd name="connsiteX7" fmla="*/ 125491 w 651590"/>
                  <a:gd name="connsiteY7" fmla="*/ 670897 h 675723"/>
                  <a:gd name="connsiteX8" fmla="*/ 154451 w 651590"/>
                  <a:gd name="connsiteY8" fmla="*/ 675723 h 675723"/>
                  <a:gd name="connsiteX9" fmla="*/ 164104 w 651590"/>
                  <a:gd name="connsiteY9" fmla="*/ 673310 h 675723"/>
                  <a:gd name="connsiteX10" fmla="*/ 168931 w 651590"/>
                  <a:gd name="connsiteY10" fmla="*/ 663657 h 675723"/>
                  <a:gd name="connsiteX11" fmla="*/ 168931 w 651590"/>
                  <a:gd name="connsiteY11" fmla="*/ 241330 h 675723"/>
                  <a:gd name="connsiteX12" fmla="*/ 217197 w 651590"/>
                  <a:gd name="connsiteY12" fmla="*/ 241330 h 675723"/>
                  <a:gd name="connsiteX13" fmla="*/ 217197 w 651590"/>
                  <a:gd name="connsiteY13" fmla="*/ 663657 h 675723"/>
                  <a:gd name="connsiteX14" fmla="*/ 229263 w 651590"/>
                  <a:gd name="connsiteY14" fmla="*/ 675723 h 675723"/>
                  <a:gd name="connsiteX15" fmla="*/ 511619 w 651590"/>
                  <a:gd name="connsiteY15" fmla="*/ 675723 h 675723"/>
                  <a:gd name="connsiteX16" fmla="*/ 511619 w 651590"/>
                  <a:gd name="connsiteY16" fmla="*/ 675723 h 675723"/>
                  <a:gd name="connsiteX17" fmla="*/ 673310 w 651590"/>
                  <a:gd name="connsiteY17" fmla="*/ 514032 h 675723"/>
                  <a:gd name="connsiteX18" fmla="*/ 673310 w 651590"/>
                  <a:gd name="connsiteY18" fmla="*/ 154451 h 675723"/>
                  <a:gd name="connsiteX19" fmla="*/ 518859 w 651590"/>
                  <a:gd name="connsiteY19" fmla="*/ 0 h 675723"/>
                  <a:gd name="connsiteX20" fmla="*/ 651590 w 651590"/>
                  <a:gd name="connsiteY20" fmla="*/ 514032 h 675723"/>
                  <a:gd name="connsiteX21" fmla="*/ 514032 w 651590"/>
                  <a:gd name="connsiteY21" fmla="*/ 651590 h 675723"/>
                  <a:gd name="connsiteX22" fmla="*/ 514032 w 651590"/>
                  <a:gd name="connsiteY22" fmla="*/ 651590 h 675723"/>
                  <a:gd name="connsiteX23" fmla="*/ 241330 w 651590"/>
                  <a:gd name="connsiteY23" fmla="*/ 651590 h 675723"/>
                  <a:gd name="connsiteX24" fmla="*/ 241330 w 651590"/>
                  <a:gd name="connsiteY24" fmla="*/ 229263 h 675723"/>
                  <a:gd name="connsiteX25" fmla="*/ 229263 w 651590"/>
                  <a:gd name="connsiteY25" fmla="*/ 217197 h 675723"/>
                  <a:gd name="connsiteX26" fmla="*/ 156864 w 651590"/>
                  <a:gd name="connsiteY26" fmla="*/ 217197 h 675723"/>
                  <a:gd name="connsiteX27" fmla="*/ 144798 w 651590"/>
                  <a:gd name="connsiteY27" fmla="*/ 229263 h 675723"/>
                  <a:gd name="connsiteX28" fmla="*/ 144798 w 651590"/>
                  <a:gd name="connsiteY28" fmla="*/ 649177 h 675723"/>
                  <a:gd name="connsiteX29" fmla="*/ 132731 w 651590"/>
                  <a:gd name="connsiteY29" fmla="*/ 646764 h 675723"/>
                  <a:gd name="connsiteX30" fmla="*/ 24133 w 651590"/>
                  <a:gd name="connsiteY30" fmla="*/ 514032 h 675723"/>
                  <a:gd name="connsiteX31" fmla="*/ 24133 w 651590"/>
                  <a:gd name="connsiteY31" fmla="*/ 154451 h 675723"/>
                  <a:gd name="connsiteX32" fmla="*/ 154451 w 651590"/>
                  <a:gd name="connsiteY32" fmla="*/ 24133 h 675723"/>
                  <a:gd name="connsiteX33" fmla="*/ 154451 w 651590"/>
                  <a:gd name="connsiteY33" fmla="*/ 24133 h 675723"/>
                  <a:gd name="connsiteX34" fmla="*/ 518859 w 651590"/>
                  <a:gd name="connsiteY34" fmla="*/ 24133 h 675723"/>
                  <a:gd name="connsiteX35" fmla="*/ 518859 w 651590"/>
                  <a:gd name="connsiteY35" fmla="*/ 24133 h 675723"/>
                  <a:gd name="connsiteX36" fmla="*/ 649177 w 651590"/>
                  <a:gd name="connsiteY36" fmla="*/ 154451 h 675723"/>
                  <a:gd name="connsiteX37" fmla="*/ 649177 w 651590"/>
                  <a:gd name="connsiteY37" fmla="*/ 514032 h 67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651590" h="675723">
                    <a:moveTo>
                      <a:pt x="518859" y="0"/>
                    </a:moveTo>
                    <a:cubicBezTo>
                      <a:pt x="518859" y="0"/>
                      <a:pt x="518859" y="0"/>
                      <a:pt x="518859" y="0"/>
                    </a:cubicBezTo>
                    <a:lnTo>
                      <a:pt x="156864" y="0"/>
                    </a:lnTo>
                    <a:cubicBezTo>
                      <a:pt x="156864" y="0"/>
                      <a:pt x="156864" y="0"/>
                      <a:pt x="156864" y="0"/>
                    </a:cubicBezTo>
                    <a:cubicBezTo>
                      <a:pt x="69986" y="0"/>
                      <a:pt x="0" y="69986"/>
                      <a:pt x="0" y="154451"/>
                    </a:cubicBezTo>
                    <a:cubicBezTo>
                      <a:pt x="0" y="154451"/>
                      <a:pt x="0" y="154451"/>
                      <a:pt x="0" y="154451"/>
                    </a:cubicBezTo>
                    <a:lnTo>
                      <a:pt x="0" y="514032"/>
                    </a:lnTo>
                    <a:cubicBezTo>
                      <a:pt x="0" y="588844"/>
                      <a:pt x="50679" y="651590"/>
                      <a:pt x="125491" y="670897"/>
                    </a:cubicBezTo>
                    <a:cubicBezTo>
                      <a:pt x="139971" y="675723"/>
                      <a:pt x="149624" y="675723"/>
                      <a:pt x="154451" y="675723"/>
                    </a:cubicBezTo>
                    <a:cubicBezTo>
                      <a:pt x="156864" y="675723"/>
                      <a:pt x="161691" y="675723"/>
                      <a:pt x="164104" y="673310"/>
                    </a:cubicBezTo>
                    <a:cubicBezTo>
                      <a:pt x="166517" y="670897"/>
                      <a:pt x="168931" y="666070"/>
                      <a:pt x="168931" y="663657"/>
                    </a:cubicBezTo>
                    <a:lnTo>
                      <a:pt x="168931" y="241330"/>
                    </a:lnTo>
                    <a:lnTo>
                      <a:pt x="217197" y="241330"/>
                    </a:lnTo>
                    <a:lnTo>
                      <a:pt x="217197" y="663657"/>
                    </a:lnTo>
                    <a:cubicBezTo>
                      <a:pt x="217197" y="670897"/>
                      <a:pt x="222023" y="675723"/>
                      <a:pt x="229263" y="675723"/>
                    </a:cubicBezTo>
                    <a:lnTo>
                      <a:pt x="511619" y="675723"/>
                    </a:lnTo>
                    <a:cubicBezTo>
                      <a:pt x="511619" y="675723"/>
                      <a:pt x="511619" y="675723"/>
                      <a:pt x="511619" y="675723"/>
                    </a:cubicBezTo>
                    <a:cubicBezTo>
                      <a:pt x="600911" y="675723"/>
                      <a:pt x="673310" y="603324"/>
                      <a:pt x="673310" y="514032"/>
                    </a:cubicBezTo>
                    <a:lnTo>
                      <a:pt x="673310" y="154451"/>
                    </a:lnTo>
                    <a:cubicBezTo>
                      <a:pt x="675723" y="69986"/>
                      <a:pt x="605738" y="0"/>
                      <a:pt x="518859" y="0"/>
                    </a:cubicBezTo>
                    <a:close/>
                    <a:moveTo>
                      <a:pt x="651590" y="514032"/>
                    </a:moveTo>
                    <a:cubicBezTo>
                      <a:pt x="651590" y="588844"/>
                      <a:pt x="588844" y="651590"/>
                      <a:pt x="514032" y="651590"/>
                    </a:cubicBezTo>
                    <a:cubicBezTo>
                      <a:pt x="514032" y="651590"/>
                      <a:pt x="514032" y="651590"/>
                      <a:pt x="514032" y="651590"/>
                    </a:cubicBezTo>
                    <a:lnTo>
                      <a:pt x="241330" y="651590"/>
                    </a:lnTo>
                    <a:lnTo>
                      <a:pt x="241330" y="229263"/>
                    </a:lnTo>
                    <a:cubicBezTo>
                      <a:pt x="241330" y="222023"/>
                      <a:pt x="236503" y="217197"/>
                      <a:pt x="229263" y="217197"/>
                    </a:cubicBezTo>
                    <a:lnTo>
                      <a:pt x="156864" y="217197"/>
                    </a:lnTo>
                    <a:cubicBezTo>
                      <a:pt x="149624" y="217197"/>
                      <a:pt x="144798" y="222023"/>
                      <a:pt x="144798" y="229263"/>
                    </a:cubicBezTo>
                    <a:lnTo>
                      <a:pt x="144798" y="649177"/>
                    </a:lnTo>
                    <a:cubicBezTo>
                      <a:pt x="142385" y="649177"/>
                      <a:pt x="135145" y="646764"/>
                      <a:pt x="132731" y="646764"/>
                    </a:cubicBezTo>
                    <a:cubicBezTo>
                      <a:pt x="67572" y="629871"/>
                      <a:pt x="24133" y="576778"/>
                      <a:pt x="24133" y="514032"/>
                    </a:cubicBezTo>
                    <a:lnTo>
                      <a:pt x="24133" y="154451"/>
                    </a:lnTo>
                    <a:cubicBezTo>
                      <a:pt x="24133" y="82052"/>
                      <a:pt x="84465" y="24133"/>
                      <a:pt x="154451" y="24133"/>
                    </a:cubicBezTo>
                    <a:cubicBezTo>
                      <a:pt x="154451" y="24133"/>
                      <a:pt x="154451" y="24133"/>
                      <a:pt x="154451" y="24133"/>
                    </a:cubicBezTo>
                    <a:lnTo>
                      <a:pt x="518859" y="24133"/>
                    </a:lnTo>
                    <a:cubicBezTo>
                      <a:pt x="518859" y="24133"/>
                      <a:pt x="518859" y="24133"/>
                      <a:pt x="518859" y="24133"/>
                    </a:cubicBezTo>
                    <a:cubicBezTo>
                      <a:pt x="591258" y="24133"/>
                      <a:pt x="649177" y="82052"/>
                      <a:pt x="649177" y="154451"/>
                    </a:cubicBezTo>
                    <a:lnTo>
                      <a:pt x="649177" y="514032"/>
                    </a:lnTo>
                    <a:close/>
                  </a:path>
                </a:pathLst>
              </a:custGeom>
              <a:grpFill/>
              <a:ln w="241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1" name="Полилиния: фигура 383">
                <a:extLst>
                  <a:ext uri="{FF2B5EF4-FFF2-40B4-BE49-F238E27FC236}">
                    <a16:creationId xmlns:a16="http://schemas.microsoft.com/office/drawing/2014/main" id="{E6D853D4-1CE1-4CA3-8F11-F5AC07E16123}"/>
                  </a:ext>
                </a:extLst>
              </p:cNvPr>
              <p:cNvSpPr/>
              <p:nvPr/>
            </p:nvSpPr>
            <p:spPr>
              <a:xfrm>
                <a:off x="3293960" y="5642764"/>
                <a:ext cx="265463" cy="313729"/>
              </a:xfrm>
              <a:custGeom>
                <a:avLst/>
                <a:gdLst>
                  <a:gd name="connsiteX0" fmla="*/ 265463 w 265462"/>
                  <a:gd name="connsiteY0" fmla="*/ 301662 h 313728"/>
                  <a:gd name="connsiteX1" fmla="*/ 265463 w 265462"/>
                  <a:gd name="connsiteY1" fmla="*/ 130318 h 313728"/>
                  <a:gd name="connsiteX2" fmla="*/ 161691 w 265462"/>
                  <a:gd name="connsiteY2" fmla="*/ 0 h 313728"/>
                  <a:gd name="connsiteX3" fmla="*/ 89292 w 265462"/>
                  <a:gd name="connsiteY3" fmla="*/ 21720 h 313728"/>
                  <a:gd name="connsiteX4" fmla="*/ 89292 w 265462"/>
                  <a:gd name="connsiteY4" fmla="*/ 9653 h 313728"/>
                  <a:gd name="connsiteX5" fmla="*/ 77226 w 265462"/>
                  <a:gd name="connsiteY5" fmla="*/ 0 h 313728"/>
                  <a:gd name="connsiteX6" fmla="*/ 12066 w 265462"/>
                  <a:gd name="connsiteY6" fmla="*/ 0 h 313728"/>
                  <a:gd name="connsiteX7" fmla="*/ 2413 w 265462"/>
                  <a:gd name="connsiteY7" fmla="*/ 4827 h 313728"/>
                  <a:gd name="connsiteX8" fmla="*/ 0 w 265462"/>
                  <a:gd name="connsiteY8" fmla="*/ 14480 h 313728"/>
                  <a:gd name="connsiteX9" fmla="*/ 2413 w 265462"/>
                  <a:gd name="connsiteY9" fmla="*/ 106185 h 313728"/>
                  <a:gd name="connsiteX10" fmla="*/ 2413 w 265462"/>
                  <a:gd name="connsiteY10" fmla="*/ 301662 h 313728"/>
                  <a:gd name="connsiteX11" fmla="*/ 14480 w 265462"/>
                  <a:gd name="connsiteY11" fmla="*/ 313729 h 313728"/>
                  <a:gd name="connsiteX12" fmla="*/ 86879 w 265462"/>
                  <a:gd name="connsiteY12" fmla="*/ 313729 h 313728"/>
                  <a:gd name="connsiteX13" fmla="*/ 98945 w 265462"/>
                  <a:gd name="connsiteY13" fmla="*/ 301662 h 313728"/>
                  <a:gd name="connsiteX14" fmla="*/ 98945 w 265462"/>
                  <a:gd name="connsiteY14" fmla="*/ 132731 h 313728"/>
                  <a:gd name="connsiteX15" fmla="*/ 101358 w 265462"/>
                  <a:gd name="connsiteY15" fmla="*/ 115838 h 313728"/>
                  <a:gd name="connsiteX16" fmla="*/ 135145 w 265462"/>
                  <a:gd name="connsiteY16" fmla="*/ 91705 h 313728"/>
                  <a:gd name="connsiteX17" fmla="*/ 171344 w 265462"/>
                  <a:gd name="connsiteY17" fmla="*/ 139971 h 313728"/>
                  <a:gd name="connsiteX18" fmla="*/ 171344 w 265462"/>
                  <a:gd name="connsiteY18" fmla="*/ 301662 h 313728"/>
                  <a:gd name="connsiteX19" fmla="*/ 183411 w 265462"/>
                  <a:gd name="connsiteY19" fmla="*/ 313729 h 313728"/>
                  <a:gd name="connsiteX20" fmla="*/ 255809 w 265462"/>
                  <a:gd name="connsiteY20" fmla="*/ 313729 h 313728"/>
                  <a:gd name="connsiteX21" fmla="*/ 265463 w 265462"/>
                  <a:gd name="connsiteY21" fmla="*/ 301662 h 313728"/>
                  <a:gd name="connsiteX22" fmla="*/ 241330 w 265462"/>
                  <a:gd name="connsiteY22" fmla="*/ 289596 h 313728"/>
                  <a:gd name="connsiteX23" fmla="*/ 193064 w 265462"/>
                  <a:gd name="connsiteY23" fmla="*/ 289596 h 313728"/>
                  <a:gd name="connsiteX24" fmla="*/ 193064 w 265462"/>
                  <a:gd name="connsiteY24" fmla="*/ 139971 h 313728"/>
                  <a:gd name="connsiteX25" fmla="*/ 132731 w 265462"/>
                  <a:gd name="connsiteY25" fmla="*/ 67572 h 313728"/>
                  <a:gd name="connsiteX26" fmla="*/ 77226 w 265462"/>
                  <a:gd name="connsiteY26" fmla="*/ 108598 h 313728"/>
                  <a:gd name="connsiteX27" fmla="*/ 72399 w 265462"/>
                  <a:gd name="connsiteY27" fmla="*/ 132731 h 313728"/>
                  <a:gd name="connsiteX28" fmla="*/ 72399 w 265462"/>
                  <a:gd name="connsiteY28" fmla="*/ 289596 h 313728"/>
                  <a:gd name="connsiteX29" fmla="*/ 24133 w 265462"/>
                  <a:gd name="connsiteY29" fmla="*/ 289596 h 313728"/>
                  <a:gd name="connsiteX30" fmla="*/ 24133 w 265462"/>
                  <a:gd name="connsiteY30" fmla="*/ 103772 h 313728"/>
                  <a:gd name="connsiteX31" fmla="*/ 21720 w 265462"/>
                  <a:gd name="connsiteY31" fmla="*/ 21720 h 313728"/>
                  <a:gd name="connsiteX32" fmla="*/ 65159 w 265462"/>
                  <a:gd name="connsiteY32" fmla="*/ 21720 h 313728"/>
                  <a:gd name="connsiteX33" fmla="*/ 67572 w 265462"/>
                  <a:gd name="connsiteY33" fmla="*/ 50679 h 313728"/>
                  <a:gd name="connsiteX34" fmla="*/ 91705 w 265462"/>
                  <a:gd name="connsiteY34" fmla="*/ 55506 h 313728"/>
                  <a:gd name="connsiteX35" fmla="*/ 161691 w 265462"/>
                  <a:gd name="connsiteY35" fmla="*/ 21720 h 313728"/>
                  <a:gd name="connsiteX36" fmla="*/ 243743 w 265462"/>
                  <a:gd name="connsiteY36" fmla="*/ 127905 h 313728"/>
                  <a:gd name="connsiteX37" fmla="*/ 243743 w 265462"/>
                  <a:gd name="connsiteY37" fmla="*/ 289596 h 3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65462" h="313728">
                    <a:moveTo>
                      <a:pt x="265463" y="301662"/>
                    </a:moveTo>
                    <a:lnTo>
                      <a:pt x="265463" y="130318"/>
                    </a:lnTo>
                    <a:cubicBezTo>
                      <a:pt x="265463" y="48266"/>
                      <a:pt x="226850" y="0"/>
                      <a:pt x="161691" y="0"/>
                    </a:cubicBezTo>
                    <a:cubicBezTo>
                      <a:pt x="135145" y="0"/>
                      <a:pt x="108598" y="2413"/>
                      <a:pt x="89292" y="21720"/>
                    </a:cubicBezTo>
                    <a:lnTo>
                      <a:pt x="89292" y="9653"/>
                    </a:lnTo>
                    <a:cubicBezTo>
                      <a:pt x="89292" y="2413"/>
                      <a:pt x="84465" y="0"/>
                      <a:pt x="77226" y="0"/>
                    </a:cubicBezTo>
                    <a:lnTo>
                      <a:pt x="12066" y="0"/>
                    </a:lnTo>
                    <a:cubicBezTo>
                      <a:pt x="9653" y="0"/>
                      <a:pt x="4827" y="2413"/>
                      <a:pt x="2413" y="4827"/>
                    </a:cubicBezTo>
                    <a:cubicBezTo>
                      <a:pt x="0" y="7240"/>
                      <a:pt x="0" y="12066"/>
                      <a:pt x="0" y="14480"/>
                    </a:cubicBezTo>
                    <a:cubicBezTo>
                      <a:pt x="2413" y="43439"/>
                      <a:pt x="2413" y="77225"/>
                      <a:pt x="2413" y="106185"/>
                    </a:cubicBezTo>
                    <a:lnTo>
                      <a:pt x="2413" y="301662"/>
                    </a:lnTo>
                    <a:cubicBezTo>
                      <a:pt x="2413" y="308902"/>
                      <a:pt x="7240" y="313729"/>
                      <a:pt x="14480" y="313729"/>
                    </a:cubicBezTo>
                    <a:lnTo>
                      <a:pt x="86879" y="313729"/>
                    </a:lnTo>
                    <a:cubicBezTo>
                      <a:pt x="94119" y="313729"/>
                      <a:pt x="98945" y="308902"/>
                      <a:pt x="98945" y="301662"/>
                    </a:cubicBezTo>
                    <a:lnTo>
                      <a:pt x="98945" y="132731"/>
                    </a:lnTo>
                    <a:cubicBezTo>
                      <a:pt x="98945" y="127905"/>
                      <a:pt x="98945" y="120665"/>
                      <a:pt x="101358" y="115838"/>
                    </a:cubicBezTo>
                    <a:cubicBezTo>
                      <a:pt x="106185" y="103772"/>
                      <a:pt x="120665" y="94119"/>
                      <a:pt x="135145" y="91705"/>
                    </a:cubicBezTo>
                    <a:cubicBezTo>
                      <a:pt x="166517" y="91705"/>
                      <a:pt x="171344" y="125491"/>
                      <a:pt x="171344" y="139971"/>
                    </a:cubicBezTo>
                    <a:lnTo>
                      <a:pt x="171344" y="301662"/>
                    </a:lnTo>
                    <a:cubicBezTo>
                      <a:pt x="171344" y="308902"/>
                      <a:pt x="176171" y="313729"/>
                      <a:pt x="183411" y="313729"/>
                    </a:cubicBezTo>
                    <a:lnTo>
                      <a:pt x="255809" y="313729"/>
                    </a:lnTo>
                    <a:cubicBezTo>
                      <a:pt x="260636" y="313729"/>
                      <a:pt x="265463" y="308902"/>
                      <a:pt x="265463" y="301662"/>
                    </a:cubicBezTo>
                    <a:close/>
                    <a:moveTo>
                      <a:pt x="241330" y="289596"/>
                    </a:moveTo>
                    <a:lnTo>
                      <a:pt x="193064" y="289596"/>
                    </a:lnTo>
                    <a:lnTo>
                      <a:pt x="193064" y="139971"/>
                    </a:lnTo>
                    <a:cubicBezTo>
                      <a:pt x="193064" y="96532"/>
                      <a:pt x="166517" y="67572"/>
                      <a:pt x="132731" y="67572"/>
                    </a:cubicBezTo>
                    <a:cubicBezTo>
                      <a:pt x="108598" y="67572"/>
                      <a:pt x="82052" y="84465"/>
                      <a:pt x="77226" y="108598"/>
                    </a:cubicBezTo>
                    <a:cubicBezTo>
                      <a:pt x="74812" y="115838"/>
                      <a:pt x="72399" y="125491"/>
                      <a:pt x="72399" y="132731"/>
                    </a:cubicBezTo>
                    <a:lnTo>
                      <a:pt x="72399" y="289596"/>
                    </a:lnTo>
                    <a:lnTo>
                      <a:pt x="24133" y="289596"/>
                    </a:lnTo>
                    <a:lnTo>
                      <a:pt x="24133" y="103772"/>
                    </a:lnTo>
                    <a:cubicBezTo>
                      <a:pt x="24133" y="79639"/>
                      <a:pt x="24133" y="45853"/>
                      <a:pt x="21720" y="21720"/>
                    </a:cubicBezTo>
                    <a:lnTo>
                      <a:pt x="65159" y="21720"/>
                    </a:lnTo>
                    <a:lnTo>
                      <a:pt x="67572" y="50679"/>
                    </a:lnTo>
                    <a:cubicBezTo>
                      <a:pt x="67572" y="60332"/>
                      <a:pt x="86879" y="65159"/>
                      <a:pt x="91705" y="55506"/>
                    </a:cubicBezTo>
                    <a:cubicBezTo>
                      <a:pt x="106185" y="31373"/>
                      <a:pt x="132731" y="21720"/>
                      <a:pt x="161691" y="21720"/>
                    </a:cubicBezTo>
                    <a:cubicBezTo>
                      <a:pt x="212370" y="21720"/>
                      <a:pt x="243743" y="60332"/>
                      <a:pt x="243743" y="127905"/>
                    </a:cubicBezTo>
                    <a:lnTo>
                      <a:pt x="243743" y="289596"/>
                    </a:lnTo>
                    <a:close/>
                  </a:path>
                </a:pathLst>
              </a:custGeom>
              <a:grpFill/>
              <a:ln w="241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2653291" y="1331547"/>
              <a:ext cx="3336170" cy="5040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3200" dirty="0" err="1" smtClean="0">
                  <a:solidFill>
                    <a:schemeClr val="bg1"/>
                  </a:solidFill>
                </a:rPr>
                <a:t>CrocIncorporated</a:t>
              </a:r>
              <a:endParaRPr lang="en-US" sz="3200" dirty="0" smtClean="0">
                <a:solidFill>
                  <a:schemeClr val="bg1"/>
                </a:solidFill>
              </a:endParaRPr>
            </a:p>
            <a:p>
              <a:pPr>
                <a:lnSpc>
                  <a:spcPts val="3500"/>
                </a:lnSpc>
              </a:pPr>
              <a:endParaRPr lang="ru-RU" sz="3200" dirty="0" smtClean="0">
                <a:solidFill>
                  <a:schemeClr val="bg1"/>
                </a:solidFill>
              </a:endParaRPr>
            </a:p>
            <a:p>
              <a:pPr>
                <a:lnSpc>
                  <a:spcPts val="3500"/>
                </a:lnSpc>
              </a:pPr>
              <a:r>
                <a:rPr lang="en-US" sz="3200" dirty="0" err="1" smtClean="0">
                  <a:solidFill>
                    <a:schemeClr val="bg1"/>
                  </a:solidFill>
                </a:rPr>
                <a:t>Crocinc</a:t>
              </a:r>
              <a:endParaRPr lang="en-US" sz="3200" dirty="0" smtClean="0">
                <a:solidFill>
                  <a:schemeClr val="bg1"/>
                </a:solidFill>
              </a:endParaRPr>
            </a:p>
            <a:p>
              <a:pPr>
                <a:lnSpc>
                  <a:spcPts val="3500"/>
                </a:lnSpc>
              </a:pPr>
              <a:endParaRPr lang="en-US" sz="3200" dirty="0">
                <a:solidFill>
                  <a:schemeClr val="bg1"/>
                </a:solidFill>
              </a:endParaRPr>
            </a:p>
            <a:p>
              <a:pPr>
                <a:lnSpc>
                  <a:spcPts val="3500"/>
                </a:lnSpc>
              </a:pPr>
              <a:r>
                <a:rPr lang="en-US" sz="3200" dirty="0" err="1" smtClean="0">
                  <a:solidFill>
                    <a:schemeClr val="bg1"/>
                  </a:solidFill>
                </a:rPr>
                <a:t>Crocincor</a:t>
              </a:r>
              <a:endParaRPr lang="en-US" sz="3200" dirty="0" smtClean="0">
                <a:solidFill>
                  <a:schemeClr val="bg1"/>
                </a:solidFill>
              </a:endParaRPr>
            </a:p>
            <a:p>
              <a:pPr>
                <a:lnSpc>
                  <a:spcPts val="3500"/>
                </a:lnSpc>
              </a:pPr>
              <a:endParaRPr lang="ru-RU" sz="3200" dirty="0" smtClean="0">
                <a:solidFill>
                  <a:schemeClr val="bg1"/>
                </a:solidFill>
              </a:endParaRPr>
            </a:p>
            <a:p>
              <a:pPr>
                <a:lnSpc>
                  <a:spcPts val="3500"/>
                </a:lnSpc>
              </a:pPr>
              <a:r>
                <a:rPr lang="en-US" sz="3200" dirty="0" smtClean="0">
                  <a:solidFill>
                    <a:schemeClr val="bg1"/>
                  </a:solidFill>
                </a:rPr>
                <a:t>Croc</a:t>
              </a:r>
            </a:p>
            <a:p>
              <a:pPr>
                <a:lnSpc>
                  <a:spcPts val="3500"/>
                </a:lnSpc>
              </a:pPr>
              <a:endParaRPr lang="en-US" sz="3200" dirty="0" smtClean="0">
                <a:solidFill>
                  <a:schemeClr val="bg1"/>
                </a:solidFill>
              </a:endParaRPr>
            </a:p>
            <a:p>
              <a:pPr>
                <a:lnSpc>
                  <a:spcPts val="3500"/>
                </a:lnSpc>
              </a:pPr>
              <a:r>
                <a:rPr lang="en-US" sz="3200" dirty="0" err="1" smtClean="0">
                  <a:solidFill>
                    <a:schemeClr val="bg1"/>
                  </a:solidFill>
                </a:rPr>
                <a:t>Crocincor</a:t>
              </a:r>
              <a:endParaRPr lang="en-US" sz="3200" dirty="0" smtClean="0">
                <a:solidFill>
                  <a:schemeClr val="bg1"/>
                </a:solidFill>
              </a:endParaRPr>
            </a:p>
            <a:p>
              <a:pPr>
                <a:lnSpc>
                  <a:spcPts val="3500"/>
                </a:lnSpc>
              </a:pPr>
              <a:endParaRPr lang="en-US" sz="3200" dirty="0" smtClean="0">
                <a:solidFill>
                  <a:schemeClr val="bg1"/>
                </a:solidFill>
              </a:endParaRPr>
            </a:p>
            <a:p>
              <a:pPr>
                <a:lnSpc>
                  <a:spcPts val="3500"/>
                </a:lnSpc>
              </a:pPr>
              <a:r>
                <a:rPr lang="en-US" sz="3200" dirty="0" smtClean="0">
                  <a:solidFill>
                    <a:schemeClr val="bg1"/>
                  </a:solidFill>
                </a:rPr>
                <a:t>Crocitnow</a:t>
              </a:r>
              <a:endParaRPr lang="ru-RU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10" y="5625635"/>
            <a:ext cx="406740" cy="40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94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778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СЕГМЕНТЫ РЫНКА</a:t>
            </a:r>
            <a:endParaRPr lang="ru-RU" sz="3200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</p:spPr>
        <p:txBody>
          <a:bodyPr/>
          <a:lstStyle/>
          <a:p>
            <a:fld id="{C873F048-D532-42BD-AB62-653627250667}" type="slidenum">
              <a:rPr lang="ru-RU" smtClean="0"/>
              <a:pPr/>
              <a:t>6</a:t>
            </a:fld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827097164"/>
              </p:ext>
            </p:extLst>
          </p:nvPr>
        </p:nvGraphicFramePr>
        <p:xfrm>
          <a:off x="1710813" y="1160976"/>
          <a:ext cx="9085007" cy="5299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31660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377985-236B-431D-83F1-90E76BB2D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Рисунок 18">
            <a:extLst>
              <a:ext uri="{FF2B5EF4-FFF2-40B4-BE49-F238E27FC236}">
                <a16:creationId xmlns:a16="http://schemas.microsoft.com/office/drawing/2014/main" id="{F9B7B5F8-5751-409E-BEF0-DCDC7FB3B4AC}"/>
              </a:ext>
            </a:extLst>
          </p:cNvPr>
          <p:cNvGrpSpPr/>
          <p:nvPr/>
        </p:nvGrpSpPr>
        <p:grpSpPr>
          <a:xfrm>
            <a:off x="9990728" y="4827181"/>
            <a:ext cx="625549" cy="625549"/>
            <a:chOff x="3657600" y="990600"/>
            <a:chExt cx="4876800" cy="4876800"/>
          </a:xfrm>
          <a:solidFill>
            <a:schemeClr val="bg1"/>
          </a:solidFill>
        </p:grpSpPr>
        <p:sp>
          <p:nvSpPr>
            <p:cNvPr id="8" name="Полилиния: фигура 7">
              <a:extLst>
                <a:ext uri="{FF2B5EF4-FFF2-40B4-BE49-F238E27FC236}">
                  <a16:creationId xmlns:a16="http://schemas.microsoft.com/office/drawing/2014/main" id="{82325C94-C812-46B5-BE44-D3D746A7CC80}"/>
                </a:ext>
              </a:extLst>
            </p:cNvPr>
            <p:cNvSpPr/>
            <p:nvPr/>
          </p:nvSpPr>
          <p:spPr>
            <a:xfrm>
              <a:off x="7677150" y="1562100"/>
              <a:ext cx="857250" cy="4305300"/>
            </a:xfrm>
            <a:custGeom>
              <a:avLst/>
              <a:gdLst>
                <a:gd name="connsiteX0" fmla="*/ 0 w 857250"/>
                <a:gd name="connsiteY0" fmla="*/ 0 h 4305300"/>
                <a:gd name="connsiteX1" fmla="*/ 0 w 857250"/>
                <a:gd name="connsiteY1" fmla="*/ 4305300 h 4305300"/>
                <a:gd name="connsiteX2" fmla="*/ 857250 w 857250"/>
                <a:gd name="connsiteY2" fmla="*/ 4305300 h 4305300"/>
                <a:gd name="connsiteX3" fmla="*/ 857250 w 857250"/>
                <a:gd name="connsiteY3" fmla="*/ 0 h 4305300"/>
                <a:gd name="connsiteX4" fmla="*/ 0 w 857250"/>
                <a:gd name="connsiteY4" fmla="*/ 0 h 4305300"/>
                <a:gd name="connsiteX5" fmla="*/ 285750 w 857250"/>
                <a:gd name="connsiteY5" fmla="*/ 2571750 h 4305300"/>
                <a:gd name="connsiteX6" fmla="*/ 285750 w 857250"/>
                <a:gd name="connsiteY6" fmla="*/ 2286000 h 4305300"/>
                <a:gd name="connsiteX7" fmla="*/ 571500 w 857250"/>
                <a:gd name="connsiteY7" fmla="*/ 2286000 h 4305300"/>
                <a:gd name="connsiteX8" fmla="*/ 571500 w 857250"/>
                <a:gd name="connsiteY8" fmla="*/ 2571750 h 4305300"/>
                <a:gd name="connsiteX9" fmla="*/ 285750 w 857250"/>
                <a:gd name="connsiteY9" fmla="*/ 2571750 h 4305300"/>
                <a:gd name="connsiteX10" fmla="*/ 571500 w 857250"/>
                <a:gd name="connsiteY10" fmla="*/ 2857500 h 4305300"/>
                <a:gd name="connsiteX11" fmla="*/ 571500 w 857250"/>
                <a:gd name="connsiteY11" fmla="*/ 3143250 h 4305300"/>
                <a:gd name="connsiteX12" fmla="*/ 285750 w 857250"/>
                <a:gd name="connsiteY12" fmla="*/ 3143250 h 4305300"/>
                <a:gd name="connsiteX13" fmla="*/ 285750 w 857250"/>
                <a:gd name="connsiteY13" fmla="*/ 2857500 h 4305300"/>
                <a:gd name="connsiteX14" fmla="*/ 571500 w 857250"/>
                <a:gd name="connsiteY14" fmla="*/ 2857500 h 4305300"/>
                <a:gd name="connsiteX15" fmla="*/ 285750 w 857250"/>
                <a:gd name="connsiteY15" fmla="*/ 2000250 h 4305300"/>
                <a:gd name="connsiteX16" fmla="*/ 285750 w 857250"/>
                <a:gd name="connsiteY16" fmla="*/ 1714500 h 4305300"/>
                <a:gd name="connsiteX17" fmla="*/ 571500 w 857250"/>
                <a:gd name="connsiteY17" fmla="*/ 1714500 h 4305300"/>
                <a:gd name="connsiteX18" fmla="*/ 571500 w 857250"/>
                <a:gd name="connsiteY18" fmla="*/ 2000250 h 4305300"/>
                <a:gd name="connsiteX19" fmla="*/ 285750 w 857250"/>
                <a:gd name="connsiteY19" fmla="*/ 2000250 h 4305300"/>
                <a:gd name="connsiteX20" fmla="*/ 285750 w 857250"/>
                <a:gd name="connsiteY20" fmla="*/ 1428750 h 4305300"/>
                <a:gd name="connsiteX21" fmla="*/ 285750 w 857250"/>
                <a:gd name="connsiteY21" fmla="*/ 1143000 h 4305300"/>
                <a:gd name="connsiteX22" fmla="*/ 571500 w 857250"/>
                <a:gd name="connsiteY22" fmla="*/ 1143000 h 4305300"/>
                <a:gd name="connsiteX23" fmla="*/ 571500 w 857250"/>
                <a:gd name="connsiteY23" fmla="*/ 1428750 h 4305300"/>
                <a:gd name="connsiteX24" fmla="*/ 285750 w 857250"/>
                <a:gd name="connsiteY24" fmla="*/ 1428750 h 4305300"/>
                <a:gd name="connsiteX25" fmla="*/ 285750 w 857250"/>
                <a:gd name="connsiteY25" fmla="*/ 857250 h 4305300"/>
                <a:gd name="connsiteX26" fmla="*/ 285750 w 857250"/>
                <a:gd name="connsiteY26" fmla="*/ 571500 h 4305300"/>
                <a:gd name="connsiteX27" fmla="*/ 571500 w 857250"/>
                <a:gd name="connsiteY27" fmla="*/ 571500 h 4305300"/>
                <a:gd name="connsiteX28" fmla="*/ 571500 w 857250"/>
                <a:gd name="connsiteY28" fmla="*/ 857250 h 4305300"/>
                <a:gd name="connsiteX29" fmla="*/ 285750 w 857250"/>
                <a:gd name="connsiteY29" fmla="*/ 857250 h 43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57250" h="4305300">
                  <a:moveTo>
                    <a:pt x="0" y="0"/>
                  </a:moveTo>
                  <a:lnTo>
                    <a:pt x="0" y="4305300"/>
                  </a:lnTo>
                  <a:lnTo>
                    <a:pt x="857250" y="4305300"/>
                  </a:lnTo>
                  <a:lnTo>
                    <a:pt x="857250" y="0"/>
                  </a:lnTo>
                  <a:lnTo>
                    <a:pt x="0" y="0"/>
                  </a:lnTo>
                  <a:close/>
                  <a:moveTo>
                    <a:pt x="285750" y="2571750"/>
                  </a:moveTo>
                  <a:lnTo>
                    <a:pt x="285750" y="2286000"/>
                  </a:lnTo>
                  <a:lnTo>
                    <a:pt x="571500" y="2286000"/>
                  </a:lnTo>
                  <a:lnTo>
                    <a:pt x="571500" y="2571750"/>
                  </a:lnTo>
                  <a:lnTo>
                    <a:pt x="285750" y="2571750"/>
                  </a:lnTo>
                  <a:close/>
                  <a:moveTo>
                    <a:pt x="571500" y="2857500"/>
                  </a:moveTo>
                  <a:lnTo>
                    <a:pt x="571500" y="3143250"/>
                  </a:lnTo>
                  <a:lnTo>
                    <a:pt x="285750" y="3143250"/>
                  </a:lnTo>
                  <a:lnTo>
                    <a:pt x="285750" y="2857500"/>
                  </a:lnTo>
                  <a:lnTo>
                    <a:pt x="571500" y="2857500"/>
                  </a:lnTo>
                  <a:close/>
                  <a:moveTo>
                    <a:pt x="285750" y="2000250"/>
                  </a:moveTo>
                  <a:lnTo>
                    <a:pt x="285750" y="1714500"/>
                  </a:lnTo>
                  <a:lnTo>
                    <a:pt x="571500" y="1714500"/>
                  </a:lnTo>
                  <a:lnTo>
                    <a:pt x="571500" y="2000250"/>
                  </a:lnTo>
                  <a:lnTo>
                    <a:pt x="285750" y="2000250"/>
                  </a:lnTo>
                  <a:close/>
                  <a:moveTo>
                    <a:pt x="285750" y="1428750"/>
                  </a:moveTo>
                  <a:lnTo>
                    <a:pt x="285750" y="1143000"/>
                  </a:lnTo>
                  <a:lnTo>
                    <a:pt x="571500" y="1143000"/>
                  </a:lnTo>
                  <a:lnTo>
                    <a:pt x="571500" y="1428750"/>
                  </a:lnTo>
                  <a:lnTo>
                    <a:pt x="285750" y="1428750"/>
                  </a:lnTo>
                  <a:close/>
                  <a:moveTo>
                    <a:pt x="285750" y="857250"/>
                  </a:moveTo>
                  <a:lnTo>
                    <a:pt x="285750" y="571500"/>
                  </a:lnTo>
                  <a:lnTo>
                    <a:pt x="571500" y="571500"/>
                  </a:lnTo>
                  <a:lnTo>
                    <a:pt x="571500" y="857250"/>
                  </a:lnTo>
                  <a:lnTo>
                    <a:pt x="285750" y="8572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A0952B3A-840B-4146-9145-C1E1D6162209}"/>
                </a:ext>
              </a:extLst>
            </p:cNvPr>
            <p:cNvSpPr/>
            <p:nvPr/>
          </p:nvSpPr>
          <p:spPr>
            <a:xfrm>
              <a:off x="3657600" y="1562100"/>
              <a:ext cx="857250" cy="4305300"/>
            </a:xfrm>
            <a:custGeom>
              <a:avLst/>
              <a:gdLst>
                <a:gd name="connsiteX0" fmla="*/ 857250 w 857250"/>
                <a:gd name="connsiteY0" fmla="*/ 0 h 4305300"/>
                <a:gd name="connsiteX1" fmla="*/ 0 w 857250"/>
                <a:gd name="connsiteY1" fmla="*/ 0 h 4305300"/>
                <a:gd name="connsiteX2" fmla="*/ 0 w 857250"/>
                <a:gd name="connsiteY2" fmla="*/ 4305300 h 4305300"/>
                <a:gd name="connsiteX3" fmla="*/ 857250 w 857250"/>
                <a:gd name="connsiteY3" fmla="*/ 4305300 h 4305300"/>
                <a:gd name="connsiteX4" fmla="*/ 857250 w 857250"/>
                <a:gd name="connsiteY4" fmla="*/ 0 h 4305300"/>
                <a:gd name="connsiteX5" fmla="*/ 571500 w 857250"/>
                <a:gd name="connsiteY5" fmla="*/ 1143000 h 4305300"/>
                <a:gd name="connsiteX6" fmla="*/ 571500 w 857250"/>
                <a:gd name="connsiteY6" fmla="*/ 1428750 h 4305300"/>
                <a:gd name="connsiteX7" fmla="*/ 285750 w 857250"/>
                <a:gd name="connsiteY7" fmla="*/ 1428750 h 4305300"/>
                <a:gd name="connsiteX8" fmla="*/ 285750 w 857250"/>
                <a:gd name="connsiteY8" fmla="*/ 1143000 h 4305300"/>
                <a:gd name="connsiteX9" fmla="*/ 571500 w 857250"/>
                <a:gd name="connsiteY9" fmla="*/ 1143000 h 4305300"/>
                <a:gd name="connsiteX10" fmla="*/ 285750 w 857250"/>
                <a:gd name="connsiteY10" fmla="*/ 857250 h 4305300"/>
                <a:gd name="connsiteX11" fmla="*/ 285750 w 857250"/>
                <a:gd name="connsiteY11" fmla="*/ 571500 h 4305300"/>
                <a:gd name="connsiteX12" fmla="*/ 571500 w 857250"/>
                <a:gd name="connsiteY12" fmla="*/ 571500 h 4305300"/>
                <a:gd name="connsiteX13" fmla="*/ 571500 w 857250"/>
                <a:gd name="connsiteY13" fmla="*/ 857250 h 4305300"/>
                <a:gd name="connsiteX14" fmla="*/ 285750 w 857250"/>
                <a:gd name="connsiteY14" fmla="*/ 857250 h 4305300"/>
                <a:gd name="connsiteX15" fmla="*/ 571500 w 857250"/>
                <a:gd name="connsiteY15" fmla="*/ 1714500 h 4305300"/>
                <a:gd name="connsiteX16" fmla="*/ 571500 w 857250"/>
                <a:gd name="connsiteY16" fmla="*/ 2000250 h 4305300"/>
                <a:gd name="connsiteX17" fmla="*/ 285750 w 857250"/>
                <a:gd name="connsiteY17" fmla="*/ 2000250 h 4305300"/>
                <a:gd name="connsiteX18" fmla="*/ 285750 w 857250"/>
                <a:gd name="connsiteY18" fmla="*/ 1714500 h 4305300"/>
                <a:gd name="connsiteX19" fmla="*/ 571500 w 857250"/>
                <a:gd name="connsiteY19" fmla="*/ 1714500 h 4305300"/>
                <a:gd name="connsiteX20" fmla="*/ 571500 w 857250"/>
                <a:gd name="connsiteY20" fmla="*/ 2286000 h 4305300"/>
                <a:gd name="connsiteX21" fmla="*/ 571500 w 857250"/>
                <a:gd name="connsiteY21" fmla="*/ 2571750 h 4305300"/>
                <a:gd name="connsiteX22" fmla="*/ 285750 w 857250"/>
                <a:gd name="connsiteY22" fmla="*/ 2571750 h 4305300"/>
                <a:gd name="connsiteX23" fmla="*/ 285750 w 857250"/>
                <a:gd name="connsiteY23" fmla="*/ 2286000 h 4305300"/>
                <a:gd name="connsiteX24" fmla="*/ 571500 w 857250"/>
                <a:gd name="connsiteY24" fmla="*/ 2286000 h 4305300"/>
                <a:gd name="connsiteX25" fmla="*/ 571500 w 857250"/>
                <a:gd name="connsiteY25" fmla="*/ 2857500 h 4305300"/>
                <a:gd name="connsiteX26" fmla="*/ 571500 w 857250"/>
                <a:gd name="connsiteY26" fmla="*/ 3143250 h 4305300"/>
                <a:gd name="connsiteX27" fmla="*/ 285750 w 857250"/>
                <a:gd name="connsiteY27" fmla="*/ 3143250 h 4305300"/>
                <a:gd name="connsiteX28" fmla="*/ 285750 w 857250"/>
                <a:gd name="connsiteY28" fmla="*/ 2857500 h 4305300"/>
                <a:gd name="connsiteX29" fmla="*/ 571500 w 857250"/>
                <a:gd name="connsiteY29" fmla="*/ 2857500 h 43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57250" h="4305300">
                  <a:moveTo>
                    <a:pt x="857250" y="0"/>
                  </a:moveTo>
                  <a:lnTo>
                    <a:pt x="0" y="0"/>
                  </a:lnTo>
                  <a:lnTo>
                    <a:pt x="0" y="4305300"/>
                  </a:lnTo>
                  <a:lnTo>
                    <a:pt x="857250" y="4305300"/>
                  </a:lnTo>
                  <a:lnTo>
                    <a:pt x="857250" y="0"/>
                  </a:lnTo>
                  <a:close/>
                  <a:moveTo>
                    <a:pt x="571500" y="1143000"/>
                  </a:moveTo>
                  <a:lnTo>
                    <a:pt x="571500" y="1428750"/>
                  </a:lnTo>
                  <a:lnTo>
                    <a:pt x="285750" y="1428750"/>
                  </a:lnTo>
                  <a:lnTo>
                    <a:pt x="285750" y="1143000"/>
                  </a:lnTo>
                  <a:lnTo>
                    <a:pt x="571500" y="1143000"/>
                  </a:lnTo>
                  <a:close/>
                  <a:moveTo>
                    <a:pt x="285750" y="857250"/>
                  </a:moveTo>
                  <a:lnTo>
                    <a:pt x="285750" y="571500"/>
                  </a:lnTo>
                  <a:lnTo>
                    <a:pt x="571500" y="571500"/>
                  </a:lnTo>
                  <a:lnTo>
                    <a:pt x="571500" y="857250"/>
                  </a:lnTo>
                  <a:lnTo>
                    <a:pt x="285750" y="857250"/>
                  </a:lnTo>
                  <a:close/>
                  <a:moveTo>
                    <a:pt x="571500" y="1714500"/>
                  </a:moveTo>
                  <a:lnTo>
                    <a:pt x="571500" y="2000250"/>
                  </a:lnTo>
                  <a:lnTo>
                    <a:pt x="285750" y="2000250"/>
                  </a:lnTo>
                  <a:lnTo>
                    <a:pt x="285750" y="1714500"/>
                  </a:lnTo>
                  <a:lnTo>
                    <a:pt x="571500" y="1714500"/>
                  </a:lnTo>
                  <a:close/>
                  <a:moveTo>
                    <a:pt x="571500" y="2286000"/>
                  </a:moveTo>
                  <a:lnTo>
                    <a:pt x="571500" y="2571750"/>
                  </a:lnTo>
                  <a:lnTo>
                    <a:pt x="285750" y="2571750"/>
                  </a:lnTo>
                  <a:lnTo>
                    <a:pt x="285750" y="2286000"/>
                  </a:lnTo>
                  <a:lnTo>
                    <a:pt x="571500" y="2286000"/>
                  </a:lnTo>
                  <a:close/>
                  <a:moveTo>
                    <a:pt x="571500" y="2857500"/>
                  </a:moveTo>
                  <a:lnTo>
                    <a:pt x="571500" y="3143250"/>
                  </a:lnTo>
                  <a:lnTo>
                    <a:pt x="285750" y="3143250"/>
                  </a:lnTo>
                  <a:lnTo>
                    <a:pt x="285750" y="2857500"/>
                  </a:lnTo>
                  <a:lnTo>
                    <a:pt x="571500" y="28575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id="{88805717-2128-4D87-9715-A48E3DB99E05}"/>
                </a:ext>
              </a:extLst>
            </p:cNvPr>
            <p:cNvSpPr/>
            <p:nvPr/>
          </p:nvSpPr>
          <p:spPr>
            <a:xfrm>
              <a:off x="5657850" y="1847850"/>
              <a:ext cx="876300" cy="276225"/>
            </a:xfrm>
            <a:custGeom>
              <a:avLst/>
              <a:gdLst>
                <a:gd name="connsiteX0" fmla="*/ 0 w 876300"/>
                <a:gd name="connsiteY0" fmla="*/ 0 h 276225"/>
                <a:gd name="connsiteX1" fmla="*/ 876300 w 876300"/>
                <a:gd name="connsiteY1" fmla="*/ 0 h 276225"/>
                <a:gd name="connsiteX2" fmla="*/ 876300 w 876300"/>
                <a:gd name="connsiteY2" fmla="*/ 276225 h 276225"/>
                <a:gd name="connsiteX3" fmla="*/ 0 w 876300"/>
                <a:gd name="connsiteY3" fmla="*/ 276225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300" h="276225">
                  <a:moveTo>
                    <a:pt x="0" y="0"/>
                  </a:moveTo>
                  <a:lnTo>
                    <a:pt x="876300" y="0"/>
                  </a:lnTo>
                  <a:lnTo>
                    <a:pt x="876300" y="276225"/>
                  </a:lnTo>
                  <a:lnTo>
                    <a:pt x="0" y="2762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659CA473-0710-43A6-919D-FB20F0B7A111}"/>
                </a:ext>
              </a:extLst>
            </p:cNvPr>
            <p:cNvSpPr/>
            <p:nvPr/>
          </p:nvSpPr>
          <p:spPr>
            <a:xfrm>
              <a:off x="5657850" y="4124325"/>
              <a:ext cx="876300" cy="285750"/>
            </a:xfrm>
            <a:custGeom>
              <a:avLst/>
              <a:gdLst>
                <a:gd name="connsiteX0" fmla="*/ 0 w 876300"/>
                <a:gd name="connsiteY0" fmla="*/ 0 h 285750"/>
                <a:gd name="connsiteX1" fmla="*/ 876300 w 876300"/>
                <a:gd name="connsiteY1" fmla="*/ 0 h 285750"/>
                <a:gd name="connsiteX2" fmla="*/ 876300 w 876300"/>
                <a:gd name="connsiteY2" fmla="*/ 285750 h 285750"/>
                <a:gd name="connsiteX3" fmla="*/ 0 w 876300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300" h="285750">
                  <a:moveTo>
                    <a:pt x="0" y="0"/>
                  </a:moveTo>
                  <a:lnTo>
                    <a:pt x="876300" y="0"/>
                  </a:lnTo>
                  <a:lnTo>
                    <a:pt x="876300" y="285750"/>
                  </a:lnTo>
                  <a:lnTo>
                    <a:pt x="0" y="2857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id="{D8CEF6D3-97D6-4D60-BC1E-5CDFAE3F108D}"/>
                </a:ext>
              </a:extLst>
            </p:cNvPr>
            <p:cNvSpPr/>
            <p:nvPr/>
          </p:nvSpPr>
          <p:spPr>
            <a:xfrm>
              <a:off x="5657850" y="2990850"/>
              <a:ext cx="876300" cy="276225"/>
            </a:xfrm>
            <a:custGeom>
              <a:avLst/>
              <a:gdLst>
                <a:gd name="connsiteX0" fmla="*/ 0 w 876300"/>
                <a:gd name="connsiteY0" fmla="*/ 0 h 276225"/>
                <a:gd name="connsiteX1" fmla="*/ 876300 w 876300"/>
                <a:gd name="connsiteY1" fmla="*/ 0 h 276225"/>
                <a:gd name="connsiteX2" fmla="*/ 876300 w 876300"/>
                <a:gd name="connsiteY2" fmla="*/ 276225 h 276225"/>
                <a:gd name="connsiteX3" fmla="*/ 0 w 876300"/>
                <a:gd name="connsiteY3" fmla="*/ 276225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300" h="276225">
                  <a:moveTo>
                    <a:pt x="0" y="0"/>
                  </a:moveTo>
                  <a:lnTo>
                    <a:pt x="876300" y="0"/>
                  </a:lnTo>
                  <a:lnTo>
                    <a:pt x="876300" y="276225"/>
                  </a:lnTo>
                  <a:lnTo>
                    <a:pt x="0" y="2762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A4CB356D-7BE0-4487-AE8D-1595C45F26B5}"/>
                </a:ext>
              </a:extLst>
            </p:cNvPr>
            <p:cNvSpPr/>
            <p:nvPr/>
          </p:nvSpPr>
          <p:spPr>
            <a:xfrm>
              <a:off x="6238875" y="4695825"/>
              <a:ext cx="295275" cy="1171575"/>
            </a:xfrm>
            <a:custGeom>
              <a:avLst/>
              <a:gdLst>
                <a:gd name="connsiteX0" fmla="*/ 0 w 295275"/>
                <a:gd name="connsiteY0" fmla="*/ 0 h 1171575"/>
                <a:gd name="connsiteX1" fmla="*/ 295275 w 295275"/>
                <a:gd name="connsiteY1" fmla="*/ 0 h 1171575"/>
                <a:gd name="connsiteX2" fmla="*/ 295275 w 295275"/>
                <a:gd name="connsiteY2" fmla="*/ 1171575 h 1171575"/>
                <a:gd name="connsiteX3" fmla="*/ 0 w 295275"/>
                <a:gd name="connsiteY3" fmla="*/ 1171575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275" h="1171575">
                  <a:moveTo>
                    <a:pt x="0" y="0"/>
                  </a:moveTo>
                  <a:lnTo>
                    <a:pt x="295275" y="0"/>
                  </a:lnTo>
                  <a:lnTo>
                    <a:pt x="295275" y="1171575"/>
                  </a:lnTo>
                  <a:lnTo>
                    <a:pt x="0" y="11715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2A30F7E3-4BDC-47B4-9282-783FEF7A83C7}"/>
                </a:ext>
              </a:extLst>
            </p:cNvPr>
            <p:cNvSpPr/>
            <p:nvPr/>
          </p:nvSpPr>
          <p:spPr>
            <a:xfrm>
              <a:off x="5657850" y="4695825"/>
              <a:ext cx="295275" cy="1171575"/>
            </a:xfrm>
            <a:custGeom>
              <a:avLst/>
              <a:gdLst>
                <a:gd name="connsiteX0" fmla="*/ 0 w 295275"/>
                <a:gd name="connsiteY0" fmla="*/ 0 h 1171575"/>
                <a:gd name="connsiteX1" fmla="*/ 295275 w 295275"/>
                <a:gd name="connsiteY1" fmla="*/ 0 h 1171575"/>
                <a:gd name="connsiteX2" fmla="*/ 295275 w 295275"/>
                <a:gd name="connsiteY2" fmla="*/ 1171575 h 1171575"/>
                <a:gd name="connsiteX3" fmla="*/ 0 w 295275"/>
                <a:gd name="connsiteY3" fmla="*/ 1171575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275" h="1171575">
                  <a:moveTo>
                    <a:pt x="0" y="0"/>
                  </a:moveTo>
                  <a:lnTo>
                    <a:pt x="295275" y="0"/>
                  </a:lnTo>
                  <a:lnTo>
                    <a:pt x="295275" y="1171575"/>
                  </a:lnTo>
                  <a:lnTo>
                    <a:pt x="0" y="11715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7EAAD9EB-B3F0-4ED1-A85B-5266A163295B}"/>
                </a:ext>
              </a:extLst>
            </p:cNvPr>
            <p:cNvSpPr/>
            <p:nvPr/>
          </p:nvSpPr>
          <p:spPr>
            <a:xfrm>
              <a:off x="4800600" y="990600"/>
              <a:ext cx="2590800" cy="4876800"/>
            </a:xfrm>
            <a:custGeom>
              <a:avLst/>
              <a:gdLst>
                <a:gd name="connsiteX0" fmla="*/ 2590800 w 2590800"/>
                <a:gd name="connsiteY0" fmla="*/ 0 h 4876800"/>
                <a:gd name="connsiteX1" fmla="*/ 0 w 2590800"/>
                <a:gd name="connsiteY1" fmla="*/ 0 h 4876800"/>
                <a:gd name="connsiteX2" fmla="*/ 0 w 2590800"/>
                <a:gd name="connsiteY2" fmla="*/ 4876800 h 4876800"/>
                <a:gd name="connsiteX3" fmla="*/ 571500 w 2590800"/>
                <a:gd name="connsiteY3" fmla="*/ 4876800 h 4876800"/>
                <a:gd name="connsiteX4" fmla="*/ 571500 w 2590800"/>
                <a:gd name="connsiteY4" fmla="*/ 2847975 h 4876800"/>
                <a:gd name="connsiteX5" fmla="*/ 2019300 w 2590800"/>
                <a:gd name="connsiteY5" fmla="*/ 2847975 h 4876800"/>
                <a:gd name="connsiteX6" fmla="*/ 2019300 w 2590800"/>
                <a:gd name="connsiteY6" fmla="*/ 4876800 h 4876800"/>
                <a:gd name="connsiteX7" fmla="*/ 2590800 w 2590800"/>
                <a:gd name="connsiteY7" fmla="*/ 4876800 h 4876800"/>
                <a:gd name="connsiteX8" fmla="*/ 2590800 w 2590800"/>
                <a:gd name="connsiteY8" fmla="*/ 0 h 4876800"/>
                <a:gd name="connsiteX9" fmla="*/ 571500 w 2590800"/>
                <a:gd name="connsiteY9" fmla="*/ 571500 h 4876800"/>
                <a:gd name="connsiteX10" fmla="*/ 2019300 w 2590800"/>
                <a:gd name="connsiteY10" fmla="*/ 571500 h 4876800"/>
                <a:gd name="connsiteX11" fmla="*/ 2019300 w 2590800"/>
                <a:gd name="connsiteY11" fmla="*/ 1419225 h 4876800"/>
                <a:gd name="connsiteX12" fmla="*/ 571500 w 2590800"/>
                <a:gd name="connsiteY12" fmla="*/ 1419225 h 4876800"/>
                <a:gd name="connsiteX13" fmla="*/ 571500 w 2590800"/>
                <a:gd name="connsiteY13" fmla="*/ 571500 h 4876800"/>
                <a:gd name="connsiteX14" fmla="*/ 571500 w 2590800"/>
                <a:gd name="connsiteY14" fmla="*/ 2562225 h 4876800"/>
                <a:gd name="connsiteX15" fmla="*/ 571500 w 2590800"/>
                <a:gd name="connsiteY15" fmla="*/ 1714500 h 4876800"/>
                <a:gd name="connsiteX16" fmla="*/ 2019300 w 2590800"/>
                <a:gd name="connsiteY16" fmla="*/ 1714500 h 4876800"/>
                <a:gd name="connsiteX17" fmla="*/ 2019300 w 2590800"/>
                <a:gd name="connsiteY17" fmla="*/ 2562225 h 4876800"/>
                <a:gd name="connsiteX18" fmla="*/ 571500 w 2590800"/>
                <a:gd name="connsiteY18" fmla="*/ 2562225 h 487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90800" h="4876800">
                  <a:moveTo>
                    <a:pt x="25908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571500" y="4876800"/>
                  </a:lnTo>
                  <a:lnTo>
                    <a:pt x="571500" y="2847975"/>
                  </a:lnTo>
                  <a:lnTo>
                    <a:pt x="2019300" y="2847975"/>
                  </a:lnTo>
                  <a:lnTo>
                    <a:pt x="2019300" y="4876800"/>
                  </a:lnTo>
                  <a:lnTo>
                    <a:pt x="2590800" y="4876800"/>
                  </a:lnTo>
                  <a:lnTo>
                    <a:pt x="2590800" y="0"/>
                  </a:lnTo>
                  <a:close/>
                  <a:moveTo>
                    <a:pt x="571500" y="571500"/>
                  </a:moveTo>
                  <a:lnTo>
                    <a:pt x="2019300" y="571500"/>
                  </a:lnTo>
                  <a:lnTo>
                    <a:pt x="2019300" y="1419225"/>
                  </a:lnTo>
                  <a:lnTo>
                    <a:pt x="571500" y="1419225"/>
                  </a:lnTo>
                  <a:lnTo>
                    <a:pt x="571500" y="571500"/>
                  </a:lnTo>
                  <a:close/>
                  <a:moveTo>
                    <a:pt x="571500" y="2562225"/>
                  </a:moveTo>
                  <a:lnTo>
                    <a:pt x="571500" y="1714500"/>
                  </a:lnTo>
                  <a:lnTo>
                    <a:pt x="2019300" y="1714500"/>
                  </a:lnTo>
                  <a:lnTo>
                    <a:pt x="2019300" y="2562225"/>
                  </a:lnTo>
                  <a:lnTo>
                    <a:pt x="571500" y="25622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6" name="Рисунок 6">
            <a:extLst>
              <a:ext uri="{FF2B5EF4-FFF2-40B4-BE49-F238E27FC236}">
                <a16:creationId xmlns:a16="http://schemas.microsoft.com/office/drawing/2014/main" id="{E6BFD608-7555-4C5C-B8EF-C67BB7028B42}"/>
              </a:ext>
            </a:extLst>
          </p:cNvPr>
          <p:cNvGrpSpPr/>
          <p:nvPr/>
        </p:nvGrpSpPr>
        <p:grpSpPr>
          <a:xfrm>
            <a:off x="10266238" y="2041642"/>
            <a:ext cx="744790" cy="744790"/>
            <a:chOff x="3733800" y="1066800"/>
            <a:chExt cx="4724400" cy="4724400"/>
          </a:xfrm>
          <a:solidFill>
            <a:schemeClr val="bg1"/>
          </a:solidFill>
        </p:grpSpPr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0289BCBF-CCC2-4137-958F-A6EF7792A54F}"/>
                </a:ext>
              </a:extLst>
            </p:cNvPr>
            <p:cNvSpPr/>
            <p:nvPr/>
          </p:nvSpPr>
          <p:spPr>
            <a:xfrm>
              <a:off x="3733800" y="1720759"/>
              <a:ext cx="4714875" cy="3409950"/>
            </a:xfrm>
            <a:custGeom>
              <a:avLst/>
              <a:gdLst>
                <a:gd name="connsiteX0" fmla="*/ 4720800 w 4714875"/>
                <a:gd name="connsiteY0" fmla="*/ 423214 h 3409950"/>
                <a:gd name="connsiteX1" fmla="*/ 4720800 w 4714875"/>
                <a:gd name="connsiteY1" fmla="*/ 1852250 h 3409950"/>
                <a:gd name="connsiteX2" fmla="*/ 4351944 w 4714875"/>
                <a:gd name="connsiteY2" fmla="*/ 1920430 h 3409950"/>
                <a:gd name="connsiteX3" fmla="*/ 3948713 w 4714875"/>
                <a:gd name="connsiteY3" fmla="*/ 1854574 h 3409950"/>
                <a:gd name="connsiteX4" fmla="*/ 2944330 w 4714875"/>
                <a:gd name="connsiteY4" fmla="*/ 863688 h 3409950"/>
                <a:gd name="connsiteX5" fmla="*/ 2592200 w 4714875"/>
                <a:gd name="connsiteY5" fmla="*/ 845686 h 3409950"/>
                <a:gd name="connsiteX6" fmla="*/ 1974418 w 4714875"/>
                <a:gd name="connsiteY6" fmla="*/ 1164440 h 3409950"/>
                <a:gd name="connsiteX7" fmla="*/ 1548041 w 4714875"/>
                <a:gd name="connsiteY7" fmla="*/ 941679 h 3409950"/>
                <a:gd name="connsiteX8" fmla="*/ 1724397 w 4714875"/>
                <a:gd name="connsiteY8" fmla="*/ 688333 h 3409950"/>
                <a:gd name="connsiteX9" fmla="*/ 2845203 w 4714875"/>
                <a:gd name="connsiteY9" fmla="*/ 53987 h 3409950"/>
                <a:gd name="connsiteX10" fmla="*/ 3309395 w 4714875"/>
                <a:gd name="connsiteY10" fmla="*/ 140893 h 3409950"/>
                <a:gd name="connsiteX11" fmla="*/ 3788921 w 4714875"/>
                <a:gd name="connsiteY11" fmla="*/ 548792 h 3409950"/>
                <a:gd name="connsiteX12" fmla="*/ 3980021 w 4714875"/>
                <a:gd name="connsiteY12" fmla="*/ 585501 h 3409950"/>
                <a:gd name="connsiteX13" fmla="*/ 4720800 w 4714875"/>
                <a:gd name="connsiteY13" fmla="*/ 423214 h 3409950"/>
                <a:gd name="connsiteX14" fmla="*/ 1601134 w 4714875"/>
                <a:gd name="connsiteY14" fmla="*/ 2844574 h 3409950"/>
                <a:gd name="connsiteX15" fmla="*/ 1553632 w 4714875"/>
                <a:gd name="connsiteY15" fmla="*/ 2563158 h 3409950"/>
                <a:gd name="connsiteX16" fmla="*/ 1301744 w 4714875"/>
                <a:gd name="connsiteY16" fmla="*/ 2499445 h 3409950"/>
                <a:gd name="connsiteX17" fmla="*/ 1247404 w 4714875"/>
                <a:gd name="connsiteY17" fmla="*/ 2245242 h 3409950"/>
                <a:gd name="connsiteX18" fmla="*/ 995505 w 4714875"/>
                <a:gd name="connsiteY18" fmla="*/ 2181539 h 3409950"/>
                <a:gd name="connsiteX19" fmla="*/ 940975 w 4714875"/>
                <a:gd name="connsiteY19" fmla="*/ 1927678 h 3409950"/>
                <a:gd name="connsiteX20" fmla="*/ 542763 w 4714875"/>
                <a:gd name="connsiteY20" fmla="*/ 1938127 h 3409950"/>
                <a:gd name="connsiteX21" fmla="*/ 455666 w 4714875"/>
                <a:gd name="connsiteY21" fmla="*/ 2371391 h 3409950"/>
                <a:gd name="connsiteX22" fmla="*/ 769468 w 4714875"/>
                <a:gd name="connsiteY22" fmla="*/ 2397099 h 3409950"/>
                <a:gd name="connsiteX23" fmla="*/ 761724 w 4714875"/>
                <a:gd name="connsiteY23" fmla="*/ 2689116 h 3409950"/>
                <a:gd name="connsiteX24" fmla="*/ 1075611 w 4714875"/>
                <a:gd name="connsiteY24" fmla="*/ 2715034 h 3409950"/>
                <a:gd name="connsiteX25" fmla="*/ 1067505 w 4714875"/>
                <a:gd name="connsiteY25" fmla="*/ 3006537 h 3409950"/>
                <a:gd name="connsiteX26" fmla="*/ 1404157 w 4714875"/>
                <a:gd name="connsiteY26" fmla="*/ 3027397 h 3409950"/>
                <a:gd name="connsiteX27" fmla="*/ 1389402 w 4714875"/>
                <a:gd name="connsiteY27" fmla="*/ 3346608 h 3409950"/>
                <a:gd name="connsiteX28" fmla="*/ 1850012 w 4714875"/>
                <a:gd name="connsiteY28" fmla="*/ 3298383 h 3409950"/>
                <a:gd name="connsiteX29" fmla="*/ 1875292 w 4714875"/>
                <a:gd name="connsiteY29" fmla="*/ 2903619 h 3409950"/>
                <a:gd name="connsiteX30" fmla="*/ 1601134 w 4714875"/>
                <a:gd name="connsiteY30" fmla="*/ 2844574 h 3409950"/>
                <a:gd name="connsiteX31" fmla="*/ 3738010 w 4714875"/>
                <a:gd name="connsiteY31" fmla="*/ 2101109 h 3409950"/>
                <a:gd name="connsiteX32" fmla="*/ 2834031 w 4714875"/>
                <a:gd name="connsiteY32" fmla="*/ 1196311 h 3409950"/>
                <a:gd name="connsiteX33" fmla="*/ 2516648 w 4714875"/>
                <a:gd name="connsiteY33" fmla="*/ 1139180 h 3409950"/>
                <a:gd name="connsiteX34" fmla="*/ 2104149 w 4714875"/>
                <a:gd name="connsiteY34" fmla="*/ 1328108 h 3409950"/>
                <a:gd name="connsiteX35" fmla="*/ 1826676 w 4714875"/>
                <a:gd name="connsiteY35" fmla="*/ 1420405 h 3409950"/>
                <a:gd name="connsiteX36" fmla="*/ 1354465 w 4714875"/>
                <a:gd name="connsiteY36" fmla="*/ 948718 h 3409950"/>
                <a:gd name="connsiteX37" fmla="*/ 1577940 w 4714875"/>
                <a:gd name="connsiteY37" fmla="*/ 549173 h 3409950"/>
                <a:gd name="connsiteX38" fmla="*/ 2199065 w 4714875"/>
                <a:gd name="connsiteY38" fmla="*/ 188680 h 3409950"/>
                <a:gd name="connsiteX39" fmla="*/ 1778184 w 4714875"/>
                <a:gd name="connsiteY39" fmla="*/ 21526 h 3409950"/>
                <a:gd name="connsiteX40" fmla="*/ 885739 w 4714875"/>
                <a:gd name="connsiteY40" fmla="*/ 416927 h 3409950"/>
                <a:gd name="connsiteX41" fmla="*/ 470440 w 4714875"/>
                <a:gd name="connsiteY41" fmla="*/ 427814 h 3409950"/>
                <a:gd name="connsiteX42" fmla="*/ 0 w 4714875"/>
                <a:gd name="connsiteY42" fmla="*/ 263994 h 3409950"/>
                <a:gd name="connsiteX43" fmla="*/ 0 w 4714875"/>
                <a:gd name="connsiteY43" fmla="*/ 1899217 h 3409950"/>
                <a:gd name="connsiteX44" fmla="*/ 255032 w 4714875"/>
                <a:gd name="connsiteY44" fmla="*/ 1987400 h 3409950"/>
                <a:gd name="connsiteX45" fmla="*/ 387296 w 4714875"/>
                <a:gd name="connsiteY45" fmla="*/ 1778574 h 3409950"/>
                <a:gd name="connsiteX46" fmla="*/ 1101633 w 4714875"/>
                <a:gd name="connsiteY46" fmla="*/ 1773459 h 3409950"/>
                <a:gd name="connsiteX47" fmla="*/ 1214361 w 4714875"/>
                <a:gd name="connsiteY47" fmla="*/ 1973713 h 3409950"/>
                <a:gd name="connsiteX48" fmla="*/ 1407700 w 4714875"/>
                <a:gd name="connsiteY48" fmla="*/ 2091565 h 3409950"/>
                <a:gd name="connsiteX49" fmla="*/ 1520609 w 4714875"/>
                <a:gd name="connsiteY49" fmla="*/ 2291438 h 3409950"/>
                <a:gd name="connsiteX50" fmla="*/ 1713948 w 4714875"/>
                <a:gd name="connsiteY50" fmla="*/ 2409500 h 3409950"/>
                <a:gd name="connsiteX51" fmla="*/ 1833334 w 4714875"/>
                <a:gd name="connsiteY51" fmla="*/ 2628461 h 3409950"/>
                <a:gd name="connsiteX52" fmla="*/ 2035035 w 4714875"/>
                <a:gd name="connsiteY52" fmla="*/ 2749362 h 3409950"/>
                <a:gd name="connsiteX53" fmla="*/ 2159842 w 4714875"/>
                <a:gd name="connsiteY53" fmla="*/ 3161585 h 3409950"/>
                <a:gd name="connsiteX54" fmla="*/ 2160565 w 4714875"/>
                <a:gd name="connsiteY54" fmla="*/ 3161918 h 3409950"/>
                <a:gd name="connsiteX55" fmla="*/ 2269588 w 4714875"/>
                <a:gd name="connsiteY55" fmla="*/ 3279419 h 3409950"/>
                <a:gd name="connsiteX56" fmla="*/ 2563063 w 4714875"/>
                <a:gd name="connsiteY56" fmla="*/ 3279419 h 3409950"/>
                <a:gd name="connsiteX57" fmla="*/ 2563063 w 4714875"/>
                <a:gd name="connsiteY57" fmla="*/ 2985944 h 3409950"/>
                <a:gd name="connsiteX58" fmla="*/ 2295068 w 4714875"/>
                <a:gd name="connsiteY58" fmla="*/ 2658112 h 3409950"/>
                <a:gd name="connsiteX59" fmla="*/ 2692251 w 4714875"/>
                <a:gd name="connsiteY59" fmla="*/ 3024082 h 3409950"/>
                <a:gd name="connsiteX60" fmla="*/ 2985545 w 4714875"/>
                <a:gd name="connsiteY60" fmla="*/ 3024082 h 3409950"/>
                <a:gd name="connsiteX61" fmla="*/ 2985545 w 4714875"/>
                <a:gd name="connsiteY61" fmla="*/ 2730798 h 3409950"/>
                <a:gd name="connsiteX62" fmla="*/ 2958913 w 4714875"/>
                <a:gd name="connsiteY62" fmla="*/ 2704880 h 3409950"/>
                <a:gd name="connsiteX63" fmla="*/ 2622452 w 4714875"/>
                <a:gd name="connsiteY63" fmla="*/ 2352741 h 3409950"/>
                <a:gd name="connsiteX64" fmla="*/ 3103607 w 4714875"/>
                <a:gd name="connsiteY64" fmla="*/ 2747000 h 3409950"/>
                <a:gd name="connsiteX65" fmla="*/ 3388405 w 4714875"/>
                <a:gd name="connsiteY65" fmla="*/ 2741418 h 3409950"/>
                <a:gd name="connsiteX66" fmla="*/ 3398673 w 4714875"/>
                <a:gd name="connsiteY66" fmla="*/ 2463802 h 3409950"/>
                <a:gd name="connsiteX67" fmla="*/ 3080718 w 4714875"/>
                <a:gd name="connsiteY67" fmla="*/ 2073706 h 3409950"/>
                <a:gd name="connsiteX68" fmla="*/ 3448326 w 4714875"/>
                <a:gd name="connsiteY68" fmla="*/ 2396880 h 3409950"/>
                <a:gd name="connsiteX69" fmla="*/ 3741620 w 4714875"/>
                <a:gd name="connsiteY69" fmla="*/ 2396880 h 3409950"/>
                <a:gd name="connsiteX70" fmla="*/ 3741620 w 4714875"/>
                <a:gd name="connsiteY70" fmla="*/ 2103224 h 3409950"/>
                <a:gd name="connsiteX71" fmla="*/ 3738010 w 4714875"/>
                <a:gd name="connsiteY71" fmla="*/ 2101109 h 340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4714875" h="3409950">
                  <a:moveTo>
                    <a:pt x="4720800" y="423214"/>
                  </a:moveTo>
                  <a:lnTo>
                    <a:pt x="4720800" y="1852250"/>
                  </a:lnTo>
                  <a:cubicBezTo>
                    <a:pt x="4720800" y="1852250"/>
                    <a:pt x="4414952" y="1912505"/>
                    <a:pt x="4351944" y="1920430"/>
                  </a:cubicBezTo>
                  <a:cubicBezTo>
                    <a:pt x="4289136" y="1928335"/>
                    <a:pt x="4091759" y="1992067"/>
                    <a:pt x="3948713" y="1854574"/>
                  </a:cubicBezTo>
                  <a:cubicBezTo>
                    <a:pt x="3728114" y="1643147"/>
                    <a:pt x="2944330" y="863688"/>
                    <a:pt x="2944330" y="863688"/>
                  </a:cubicBezTo>
                  <a:cubicBezTo>
                    <a:pt x="2944330" y="863688"/>
                    <a:pt x="2809189" y="731081"/>
                    <a:pt x="2592200" y="845686"/>
                  </a:cubicBezTo>
                  <a:cubicBezTo>
                    <a:pt x="2393014" y="950670"/>
                    <a:pt x="2097748" y="1104528"/>
                    <a:pt x="1974418" y="1164440"/>
                  </a:cubicBezTo>
                  <a:cubicBezTo>
                    <a:pt x="1741275" y="1288532"/>
                    <a:pt x="1548041" y="1091650"/>
                    <a:pt x="1548041" y="941679"/>
                  </a:cubicBezTo>
                  <a:cubicBezTo>
                    <a:pt x="1548041" y="825350"/>
                    <a:pt x="1620631" y="746397"/>
                    <a:pt x="1724397" y="688333"/>
                  </a:cubicBezTo>
                  <a:cubicBezTo>
                    <a:pt x="2005613" y="517854"/>
                    <a:pt x="2598334" y="185156"/>
                    <a:pt x="2845203" y="53987"/>
                  </a:cubicBezTo>
                  <a:cubicBezTo>
                    <a:pt x="2995260" y="-25823"/>
                    <a:pt x="3103378" y="-32662"/>
                    <a:pt x="3309395" y="140893"/>
                  </a:cubicBezTo>
                  <a:cubicBezTo>
                    <a:pt x="3563122" y="354281"/>
                    <a:pt x="3788921" y="548792"/>
                    <a:pt x="3788921" y="548792"/>
                  </a:cubicBezTo>
                  <a:cubicBezTo>
                    <a:pt x="3788921" y="548792"/>
                    <a:pt x="3862569" y="610256"/>
                    <a:pt x="3980021" y="585501"/>
                  </a:cubicBezTo>
                  <a:cubicBezTo>
                    <a:pt x="4268439" y="524522"/>
                    <a:pt x="4720800" y="423214"/>
                    <a:pt x="4720800" y="423214"/>
                  </a:cubicBezTo>
                  <a:close/>
                  <a:moveTo>
                    <a:pt x="1601134" y="2844574"/>
                  </a:moveTo>
                  <a:cubicBezTo>
                    <a:pt x="1639091" y="2747057"/>
                    <a:pt x="1626403" y="2637986"/>
                    <a:pt x="1553632" y="2563158"/>
                  </a:cubicBezTo>
                  <a:cubicBezTo>
                    <a:pt x="1488243" y="2496225"/>
                    <a:pt x="1392774" y="2478585"/>
                    <a:pt x="1301744" y="2499445"/>
                  </a:cubicBezTo>
                  <a:cubicBezTo>
                    <a:pt x="1327204" y="2409158"/>
                    <a:pt x="1313145" y="2313060"/>
                    <a:pt x="1247404" y="2245242"/>
                  </a:cubicBezTo>
                  <a:cubicBezTo>
                    <a:pt x="1181814" y="2178481"/>
                    <a:pt x="1086526" y="2160488"/>
                    <a:pt x="995505" y="2181539"/>
                  </a:cubicBezTo>
                  <a:cubicBezTo>
                    <a:pt x="1020775" y="2091384"/>
                    <a:pt x="1006754" y="1995296"/>
                    <a:pt x="940975" y="1927678"/>
                  </a:cubicBezTo>
                  <a:cubicBezTo>
                    <a:pt x="837971" y="1822027"/>
                    <a:pt x="659806" y="1826561"/>
                    <a:pt x="542763" y="1938127"/>
                  </a:cubicBezTo>
                  <a:cubicBezTo>
                    <a:pt x="426339" y="2049846"/>
                    <a:pt x="351758" y="2252252"/>
                    <a:pt x="455666" y="2371391"/>
                  </a:cubicBezTo>
                  <a:cubicBezTo>
                    <a:pt x="559403" y="2489929"/>
                    <a:pt x="678599" y="2417806"/>
                    <a:pt x="769468" y="2397099"/>
                  </a:cubicBezTo>
                  <a:cubicBezTo>
                    <a:pt x="744188" y="2487253"/>
                    <a:pt x="668445" y="2571111"/>
                    <a:pt x="761724" y="2689116"/>
                  </a:cubicBezTo>
                  <a:cubicBezTo>
                    <a:pt x="854916" y="2807179"/>
                    <a:pt x="984647" y="2735551"/>
                    <a:pt x="1075611" y="2715034"/>
                  </a:cubicBezTo>
                  <a:cubicBezTo>
                    <a:pt x="1050246" y="2804845"/>
                    <a:pt x="977808" y="2897123"/>
                    <a:pt x="1067505" y="3006537"/>
                  </a:cubicBezTo>
                  <a:cubicBezTo>
                    <a:pt x="1158011" y="3116284"/>
                    <a:pt x="1306249" y="3057810"/>
                    <a:pt x="1404157" y="3027397"/>
                  </a:cubicBezTo>
                  <a:cubicBezTo>
                    <a:pt x="1366371" y="3124542"/>
                    <a:pt x="1285494" y="3229260"/>
                    <a:pt x="1389402" y="3346608"/>
                  </a:cubicBezTo>
                  <a:cubicBezTo>
                    <a:pt x="1493149" y="3464804"/>
                    <a:pt x="1732902" y="3410121"/>
                    <a:pt x="1850012" y="3298383"/>
                  </a:cubicBezTo>
                  <a:cubicBezTo>
                    <a:pt x="1966808" y="3186664"/>
                    <a:pt x="1978019" y="3009604"/>
                    <a:pt x="1875292" y="2903619"/>
                  </a:cubicBezTo>
                  <a:cubicBezTo>
                    <a:pt x="1804368" y="2830905"/>
                    <a:pt x="1698641" y="2813989"/>
                    <a:pt x="1601134" y="2844574"/>
                  </a:cubicBezTo>
                  <a:close/>
                  <a:moveTo>
                    <a:pt x="3738010" y="2101109"/>
                  </a:moveTo>
                  <a:cubicBezTo>
                    <a:pt x="2891428" y="1254518"/>
                    <a:pt x="3289621" y="1652882"/>
                    <a:pt x="2834031" y="1196311"/>
                  </a:cubicBezTo>
                  <a:cubicBezTo>
                    <a:pt x="2834031" y="1196311"/>
                    <a:pt x="2697109" y="1059998"/>
                    <a:pt x="2516648" y="1139180"/>
                  </a:cubicBezTo>
                  <a:cubicBezTo>
                    <a:pt x="2389965" y="1194691"/>
                    <a:pt x="2226869" y="1270348"/>
                    <a:pt x="2104149" y="1328108"/>
                  </a:cubicBezTo>
                  <a:cubicBezTo>
                    <a:pt x="1969294" y="1398822"/>
                    <a:pt x="1872244" y="1420710"/>
                    <a:pt x="1826676" y="1420405"/>
                  </a:cubicBezTo>
                  <a:cubicBezTo>
                    <a:pt x="1565977" y="1418700"/>
                    <a:pt x="1354465" y="1209160"/>
                    <a:pt x="1354465" y="948718"/>
                  </a:cubicBezTo>
                  <a:cubicBezTo>
                    <a:pt x="1354465" y="779763"/>
                    <a:pt x="1444161" y="632669"/>
                    <a:pt x="1577940" y="549173"/>
                  </a:cubicBezTo>
                  <a:cubicBezTo>
                    <a:pt x="1766059" y="418994"/>
                    <a:pt x="2199065" y="188680"/>
                    <a:pt x="2199065" y="188680"/>
                  </a:cubicBezTo>
                  <a:cubicBezTo>
                    <a:pt x="2199065" y="188680"/>
                    <a:pt x="2067154" y="21526"/>
                    <a:pt x="1778184" y="21526"/>
                  </a:cubicBezTo>
                  <a:cubicBezTo>
                    <a:pt x="1489300" y="21526"/>
                    <a:pt x="885739" y="416927"/>
                    <a:pt x="885739" y="416927"/>
                  </a:cubicBezTo>
                  <a:cubicBezTo>
                    <a:pt x="885739" y="416927"/>
                    <a:pt x="714518" y="526598"/>
                    <a:pt x="470440" y="427814"/>
                  </a:cubicBezTo>
                  <a:lnTo>
                    <a:pt x="0" y="263994"/>
                  </a:lnTo>
                  <a:lnTo>
                    <a:pt x="0" y="1899217"/>
                  </a:lnTo>
                  <a:cubicBezTo>
                    <a:pt x="0" y="1899217"/>
                    <a:pt x="134331" y="1938098"/>
                    <a:pt x="255032" y="1987400"/>
                  </a:cubicBezTo>
                  <a:cubicBezTo>
                    <a:pt x="282292" y="1909657"/>
                    <a:pt x="326279" y="1837867"/>
                    <a:pt x="387296" y="1778574"/>
                  </a:cubicBezTo>
                  <a:cubicBezTo>
                    <a:pt x="587540" y="1587845"/>
                    <a:pt x="919448" y="1585864"/>
                    <a:pt x="1101633" y="1773459"/>
                  </a:cubicBezTo>
                  <a:cubicBezTo>
                    <a:pt x="1156516" y="1830485"/>
                    <a:pt x="1194816" y="1898513"/>
                    <a:pt x="1214361" y="1973713"/>
                  </a:cubicBezTo>
                  <a:cubicBezTo>
                    <a:pt x="1287771" y="1996372"/>
                    <a:pt x="1354264" y="2036511"/>
                    <a:pt x="1407700" y="2091565"/>
                  </a:cubicBezTo>
                  <a:cubicBezTo>
                    <a:pt x="1462745" y="2148211"/>
                    <a:pt x="1500902" y="2216619"/>
                    <a:pt x="1520609" y="2291438"/>
                  </a:cubicBezTo>
                  <a:cubicBezTo>
                    <a:pt x="1593933" y="2314117"/>
                    <a:pt x="1660331" y="2354408"/>
                    <a:pt x="1713948" y="2409500"/>
                  </a:cubicBezTo>
                  <a:cubicBezTo>
                    <a:pt x="1774327" y="2471765"/>
                    <a:pt x="1814551" y="2546975"/>
                    <a:pt x="1833334" y="2628461"/>
                  </a:cubicBezTo>
                  <a:cubicBezTo>
                    <a:pt x="1909982" y="2650788"/>
                    <a:pt x="1979247" y="2692326"/>
                    <a:pt x="2035035" y="2749362"/>
                  </a:cubicBezTo>
                  <a:cubicBezTo>
                    <a:pt x="2144525" y="2861823"/>
                    <a:pt x="2183387" y="3014405"/>
                    <a:pt x="2159842" y="3161585"/>
                  </a:cubicBezTo>
                  <a:cubicBezTo>
                    <a:pt x="2160032" y="3161585"/>
                    <a:pt x="2160394" y="3161585"/>
                    <a:pt x="2160565" y="3161918"/>
                  </a:cubicBezTo>
                  <a:cubicBezTo>
                    <a:pt x="2162356" y="3164261"/>
                    <a:pt x="2228402" y="3237889"/>
                    <a:pt x="2269588" y="3279419"/>
                  </a:cubicBezTo>
                  <a:cubicBezTo>
                    <a:pt x="2350303" y="3360210"/>
                    <a:pt x="2482101" y="3360210"/>
                    <a:pt x="2563063" y="3279419"/>
                  </a:cubicBezTo>
                  <a:cubicBezTo>
                    <a:pt x="2643493" y="3198656"/>
                    <a:pt x="2643845" y="3067116"/>
                    <a:pt x="2563063" y="2985944"/>
                  </a:cubicBezTo>
                  <a:cubicBezTo>
                    <a:pt x="2560168" y="2983058"/>
                    <a:pt x="2271865" y="2681496"/>
                    <a:pt x="2295068" y="2658112"/>
                  </a:cubicBezTo>
                  <a:cubicBezTo>
                    <a:pt x="2318099" y="2634891"/>
                    <a:pt x="2685412" y="3017090"/>
                    <a:pt x="2692251" y="3024082"/>
                  </a:cubicBezTo>
                  <a:cubicBezTo>
                    <a:pt x="2772861" y="3104711"/>
                    <a:pt x="2904573" y="3104711"/>
                    <a:pt x="2985545" y="3024082"/>
                  </a:cubicBezTo>
                  <a:cubicBezTo>
                    <a:pt x="3066326" y="2943319"/>
                    <a:pt x="3066155" y="2811779"/>
                    <a:pt x="2985545" y="2730798"/>
                  </a:cubicBezTo>
                  <a:cubicBezTo>
                    <a:pt x="2981582" y="2727026"/>
                    <a:pt x="2965047" y="2711186"/>
                    <a:pt x="2958913" y="2704880"/>
                  </a:cubicBezTo>
                  <a:cubicBezTo>
                    <a:pt x="2958913" y="2704880"/>
                    <a:pt x="2594734" y="2380459"/>
                    <a:pt x="2622452" y="2352741"/>
                  </a:cubicBezTo>
                  <a:cubicBezTo>
                    <a:pt x="2650512" y="2324852"/>
                    <a:pt x="3102874" y="2747000"/>
                    <a:pt x="3103607" y="2747000"/>
                  </a:cubicBezTo>
                  <a:cubicBezTo>
                    <a:pt x="3184922" y="2820228"/>
                    <a:pt x="3310176" y="2819685"/>
                    <a:pt x="3388405" y="2741418"/>
                  </a:cubicBezTo>
                  <a:cubicBezTo>
                    <a:pt x="3464519" y="2665313"/>
                    <a:pt x="3466148" y="2544927"/>
                    <a:pt x="3398673" y="2463802"/>
                  </a:cubicBezTo>
                  <a:cubicBezTo>
                    <a:pt x="3397244" y="2459488"/>
                    <a:pt x="3053925" y="2100700"/>
                    <a:pt x="3080718" y="2073706"/>
                  </a:cubicBezTo>
                  <a:cubicBezTo>
                    <a:pt x="3107903" y="2046360"/>
                    <a:pt x="3447612" y="2396156"/>
                    <a:pt x="3448326" y="2396880"/>
                  </a:cubicBezTo>
                  <a:cubicBezTo>
                    <a:pt x="3528755" y="2477490"/>
                    <a:pt x="3660648" y="2477490"/>
                    <a:pt x="3741620" y="2396880"/>
                  </a:cubicBezTo>
                  <a:cubicBezTo>
                    <a:pt x="3822230" y="2316260"/>
                    <a:pt x="3822230" y="2184558"/>
                    <a:pt x="3741620" y="2103224"/>
                  </a:cubicBezTo>
                  <a:cubicBezTo>
                    <a:pt x="3740525" y="2102538"/>
                    <a:pt x="3739086" y="2101814"/>
                    <a:pt x="3738010" y="21011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8" name="Рисунок 8">
            <a:extLst>
              <a:ext uri="{FF2B5EF4-FFF2-40B4-BE49-F238E27FC236}">
                <a16:creationId xmlns:a16="http://schemas.microsoft.com/office/drawing/2014/main" id="{EAD6795C-CCDA-49CF-B439-54775B998BF4}"/>
              </a:ext>
            </a:extLst>
          </p:cNvPr>
          <p:cNvGrpSpPr/>
          <p:nvPr/>
        </p:nvGrpSpPr>
        <p:grpSpPr>
          <a:xfrm>
            <a:off x="8588400" y="2739932"/>
            <a:ext cx="1156536" cy="1156536"/>
            <a:chOff x="5715000" y="3048000"/>
            <a:chExt cx="762000" cy="762000"/>
          </a:xfrm>
          <a:solidFill>
            <a:schemeClr val="bg1"/>
          </a:solidFill>
        </p:grpSpPr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18735817-DB8C-444F-BD8F-7C464413BD1C}"/>
                </a:ext>
              </a:extLst>
            </p:cNvPr>
            <p:cNvSpPr/>
            <p:nvPr/>
          </p:nvSpPr>
          <p:spPr>
            <a:xfrm>
              <a:off x="5715000" y="3108465"/>
              <a:ext cx="762000" cy="638175"/>
            </a:xfrm>
            <a:custGeom>
              <a:avLst/>
              <a:gdLst>
                <a:gd name="connsiteX0" fmla="*/ 460581 w 762000"/>
                <a:gd name="connsiteY0" fmla="*/ 110242 h 638175"/>
                <a:gd name="connsiteX1" fmla="*/ 525123 w 762000"/>
                <a:gd name="connsiteY1" fmla="*/ 213274 h 638175"/>
                <a:gd name="connsiteX2" fmla="*/ 572424 w 762000"/>
                <a:gd name="connsiteY2" fmla="*/ 223866 h 638175"/>
                <a:gd name="connsiteX3" fmla="*/ 684362 w 762000"/>
                <a:gd name="connsiteY3" fmla="*/ 111938 h 638175"/>
                <a:gd name="connsiteX4" fmla="*/ 572424 w 762000"/>
                <a:gd name="connsiteY4" fmla="*/ 0 h 638175"/>
                <a:gd name="connsiteX5" fmla="*/ 460581 w 762000"/>
                <a:gd name="connsiteY5" fmla="*/ 110242 h 638175"/>
                <a:gd name="connsiteX6" fmla="*/ 387248 w 762000"/>
                <a:gd name="connsiteY6" fmla="*/ 339433 h 638175"/>
                <a:gd name="connsiteX7" fmla="*/ 499186 w 762000"/>
                <a:gd name="connsiteY7" fmla="*/ 227495 h 638175"/>
                <a:gd name="connsiteX8" fmla="*/ 387248 w 762000"/>
                <a:gd name="connsiteY8" fmla="*/ 115567 h 638175"/>
                <a:gd name="connsiteX9" fmla="*/ 275292 w 762000"/>
                <a:gd name="connsiteY9" fmla="*/ 227505 h 638175"/>
                <a:gd name="connsiteX10" fmla="*/ 387248 w 762000"/>
                <a:gd name="connsiteY10" fmla="*/ 339433 h 638175"/>
                <a:gd name="connsiteX11" fmla="*/ 434731 w 762000"/>
                <a:gd name="connsiteY11" fmla="*/ 347062 h 638175"/>
                <a:gd name="connsiteX12" fmla="*/ 339747 w 762000"/>
                <a:gd name="connsiteY12" fmla="*/ 347062 h 638175"/>
                <a:gd name="connsiteX13" fmla="*/ 196425 w 762000"/>
                <a:gd name="connsiteY13" fmla="*/ 490395 h 638175"/>
                <a:gd name="connsiteX14" fmla="*/ 196425 w 762000"/>
                <a:gd name="connsiteY14" fmla="*/ 606552 h 638175"/>
                <a:gd name="connsiteX15" fmla="*/ 196720 w 762000"/>
                <a:gd name="connsiteY15" fmla="*/ 608371 h 638175"/>
                <a:gd name="connsiteX16" fmla="*/ 204721 w 762000"/>
                <a:gd name="connsiteY16" fmla="*/ 610876 h 638175"/>
                <a:gd name="connsiteX17" fmla="*/ 399593 w 762000"/>
                <a:gd name="connsiteY17" fmla="*/ 642299 h 638175"/>
                <a:gd name="connsiteX18" fmla="*/ 569747 w 762000"/>
                <a:gd name="connsiteY18" fmla="*/ 610353 h 638175"/>
                <a:gd name="connsiteX19" fmla="*/ 577225 w 762000"/>
                <a:gd name="connsiteY19" fmla="*/ 606571 h 638175"/>
                <a:gd name="connsiteX20" fmla="*/ 578025 w 762000"/>
                <a:gd name="connsiteY20" fmla="*/ 606571 h 638175"/>
                <a:gd name="connsiteX21" fmla="*/ 578025 w 762000"/>
                <a:gd name="connsiteY21" fmla="*/ 490395 h 638175"/>
                <a:gd name="connsiteX22" fmla="*/ 434731 w 762000"/>
                <a:gd name="connsiteY22" fmla="*/ 347062 h 638175"/>
                <a:gd name="connsiteX23" fmla="*/ 619925 w 762000"/>
                <a:gd name="connsiteY23" fmla="*/ 231505 h 638175"/>
                <a:gd name="connsiteX24" fmla="*/ 525675 w 762000"/>
                <a:gd name="connsiteY24" fmla="*/ 231505 h 638175"/>
                <a:gd name="connsiteX25" fmla="*/ 483099 w 762000"/>
                <a:gd name="connsiteY25" fmla="*/ 327593 h 638175"/>
                <a:gd name="connsiteX26" fmla="*/ 604742 w 762000"/>
                <a:gd name="connsiteY26" fmla="*/ 490566 h 638175"/>
                <a:gd name="connsiteX27" fmla="*/ 604742 w 762000"/>
                <a:gd name="connsiteY27" fmla="*/ 526361 h 638175"/>
                <a:gd name="connsiteX28" fmla="*/ 754961 w 762000"/>
                <a:gd name="connsiteY28" fmla="*/ 494805 h 638175"/>
                <a:gd name="connsiteX29" fmla="*/ 762438 w 762000"/>
                <a:gd name="connsiteY29" fmla="*/ 491014 h 638175"/>
                <a:gd name="connsiteX30" fmla="*/ 763238 w 762000"/>
                <a:gd name="connsiteY30" fmla="*/ 491014 h 638175"/>
                <a:gd name="connsiteX31" fmla="*/ 763238 w 762000"/>
                <a:gd name="connsiteY31" fmla="*/ 374818 h 638175"/>
                <a:gd name="connsiteX32" fmla="*/ 619925 w 762000"/>
                <a:gd name="connsiteY32" fmla="*/ 231505 h 638175"/>
                <a:gd name="connsiteX33" fmla="*/ 190833 w 762000"/>
                <a:gd name="connsiteY33" fmla="*/ 223885 h 638175"/>
                <a:gd name="connsiteX34" fmla="*/ 250365 w 762000"/>
                <a:gd name="connsiteY34" fmla="*/ 206607 h 638175"/>
                <a:gd name="connsiteX35" fmla="*/ 302438 w 762000"/>
                <a:gd name="connsiteY35" fmla="*/ 118253 h 638175"/>
                <a:gd name="connsiteX36" fmla="*/ 302752 w 762000"/>
                <a:gd name="connsiteY36" fmla="*/ 111966 h 638175"/>
                <a:gd name="connsiteX37" fmla="*/ 190833 w 762000"/>
                <a:gd name="connsiteY37" fmla="*/ 29 h 638175"/>
                <a:gd name="connsiteX38" fmla="*/ 78896 w 762000"/>
                <a:gd name="connsiteY38" fmla="*/ 111966 h 638175"/>
                <a:gd name="connsiteX39" fmla="*/ 190833 w 762000"/>
                <a:gd name="connsiteY39" fmla="*/ 223885 h 638175"/>
                <a:gd name="connsiteX40" fmla="*/ 291360 w 762000"/>
                <a:gd name="connsiteY40" fmla="*/ 327593 h 638175"/>
                <a:gd name="connsiteX41" fmla="*/ 248812 w 762000"/>
                <a:gd name="connsiteY41" fmla="*/ 232039 h 638175"/>
                <a:gd name="connsiteX42" fmla="*/ 238296 w 762000"/>
                <a:gd name="connsiteY42" fmla="*/ 231505 h 638175"/>
                <a:gd name="connsiteX43" fmla="*/ 143323 w 762000"/>
                <a:gd name="connsiteY43" fmla="*/ 231505 h 638175"/>
                <a:gd name="connsiteX44" fmla="*/ 0 w 762000"/>
                <a:gd name="connsiteY44" fmla="*/ 374818 h 638175"/>
                <a:gd name="connsiteX45" fmla="*/ 0 w 762000"/>
                <a:gd name="connsiteY45" fmla="*/ 490995 h 638175"/>
                <a:gd name="connsiteX46" fmla="*/ 295 w 762000"/>
                <a:gd name="connsiteY46" fmla="*/ 492785 h 638175"/>
                <a:gd name="connsiteX47" fmla="*/ 8296 w 762000"/>
                <a:gd name="connsiteY47" fmla="*/ 495310 h 638175"/>
                <a:gd name="connsiteX48" fmla="*/ 169697 w 762000"/>
                <a:gd name="connsiteY48" fmla="*/ 525647 h 638175"/>
                <a:gd name="connsiteX49" fmla="*/ 169697 w 762000"/>
                <a:gd name="connsiteY49" fmla="*/ 490566 h 638175"/>
                <a:gd name="connsiteX50" fmla="*/ 291360 w 762000"/>
                <a:gd name="connsiteY50" fmla="*/ 327593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62000" h="638175">
                  <a:moveTo>
                    <a:pt x="460581" y="110242"/>
                  </a:moveTo>
                  <a:cubicBezTo>
                    <a:pt x="495872" y="132369"/>
                    <a:pt x="520617" y="169812"/>
                    <a:pt x="525123" y="213274"/>
                  </a:cubicBezTo>
                  <a:cubicBezTo>
                    <a:pt x="539515" y="219999"/>
                    <a:pt x="555489" y="223866"/>
                    <a:pt x="572424" y="223866"/>
                  </a:cubicBezTo>
                  <a:cubicBezTo>
                    <a:pt x="634251" y="223866"/>
                    <a:pt x="684362" y="173755"/>
                    <a:pt x="684362" y="111938"/>
                  </a:cubicBezTo>
                  <a:cubicBezTo>
                    <a:pt x="684362" y="50111"/>
                    <a:pt x="634251" y="0"/>
                    <a:pt x="572424" y="0"/>
                  </a:cubicBezTo>
                  <a:cubicBezTo>
                    <a:pt x="511188" y="19"/>
                    <a:pt x="461515" y="49235"/>
                    <a:pt x="460581" y="110242"/>
                  </a:cubicBezTo>
                  <a:close/>
                  <a:moveTo>
                    <a:pt x="387248" y="339433"/>
                  </a:moveTo>
                  <a:cubicBezTo>
                    <a:pt x="449075" y="339433"/>
                    <a:pt x="499186" y="289312"/>
                    <a:pt x="499186" y="227495"/>
                  </a:cubicBezTo>
                  <a:cubicBezTo>
                    <a:pt x="499186" y="165678"/>
                    <a:pt x="449066" y="115567"/>
                    <a:pt x="387248" y="115567"/>
                  </a:cubicBezTo>
                  <a:cubicBezTo>
                    <a:pt x="325431" y="115567"/>
                    <a:pt x="275292" y="165687"/>
                    <a:pt x="275292" y="227505"/>
                  </a:cubicBezTo>
                  <a:cubicBezTo>
                    <a:pt x="275292" y="289322"/>
                    <a:pt x="325431" y="339433"/>
                    <a:pt x="387248" y="339433"/>
                  </a:cubicBezTo>
                  <a:close/>
                  <a:moveTo>
                    <a:pt x="434731" y="347062"/>
                  </a:moveTo>
                  <a:lnTo>
                    <a:pt x="339747" y="347062"/>
                  </a:lnTo>
                  <a:cubicBezTo>
                    <a:pt x="260718" y="347062"/>
                    <a:pt x="196425" y="411366"/>
                    <a:pt x="196425" y="490395"/>
                  </a:cubicBezTo>
                  <a:lnTo>
                    <a:pt x="196425" y="606552"/>
                  </a:lnTo>
                  <a:lnTo>
                    <a:pt x="196720" y="608371"/>
                  </a:lnTo>
                  <a:lnTo>
                    <a:pt x="204721" y="610876"/>
                  </a:lnTo>
                  <a:cubicBezTo>
                    <a:pt x="280140" y="634441"/>
                    <a:pt x="345662" y="642299"/>
                    <a:pt x="399593" y="642299"/>
                  </a:cubicBezTo>
                  <a:cubicBezTo>
                    <a:pt x="504930" y="642299"/>
                    <a:pt x="565985" y="612267"/>
                    <a:pt x="569747" y="610353"/>
                  </a:cubicBezTo>
                  <a:lnTo>
                    <a:pt x="577225" y="606571"/>
                  </a:lnTo>
                  <a:lnTo>
                    <a:pt x="578025" y="606571"/>
                  </a:lnTo>
                  <a:lnTo>
                    <a:pt x="578025" y="490395"/>
                  </a:lnTo>
                  <a:cubicBezTo>
                    <a:pt x="578053" y="411366"/>
                    <a:pt x="513759" y="347062"/>
                    <a:pt x="434731" y="347062"/>
                  </a:cubicBezTo>
                  <a:close/>
                  <a:moveTo>
                    <a:pt x="619925" y="231505"/>
                  </a:moveTo>
                  <a:lnTo>
                    <a:pt x="525675" y="231505"/>
                  </a:lnTo>
                  <a:cubicBezTo>
                    <a:pt x="524656" y="269215"/>
                    <a:pt x="508559" y="303171"/>
                    <a:pt x="483099" y="327593"/>
                  </a:cubicBezTo>
                  <a:cubicBezTo>
                    <a:pt x="553345" y="348482"/>
                    <a:pt x="604742" y="413623"/>
                    <a:pt x="604742" y="490566"/>
                  </a:cubicBezTo>
                  <a:lnTo>
                    <a:pt x="604742" y="526361"/>
                  </a:lnTo>
                  <a:cubicBezTo>
                    <a:pt x="697802" y="522951"/>
                    <a:pt x="751427" y="496576"/>
                    <a:pt x="754961" y="494805"/>
                  </a:cubicBezTo>
                  <a:lnTo>
                    <a:pt x="762438" y="491014"/>
                  </a:lnTo>
                  <a:lnTo>
                    <a:pt x="763238" y="491014"/>
                  </a:lnTo>
                  <a:lnTo>
                    <a:pt x="763238" y="374818"/>
                  </a:lnTo>
                  <a:cubicBezTo>
                    <a:pt x="763238" y="295799"/>
                    <a:pt x="698945" y="231505"/>
                    <a:pt x="619925" y="231505"/>
                  </a:cubicBezTo>
                  <a:close/>
                  <a:moveTo>
                    <a:pt x="190833" y="223885"/>
                  </a:moveTo>
                  <a:cubicBezTo>
                    <a:pt x="212731" y="223885"/>
                    <a:pt x="233105" y="217494"/>
                    <a:pt x="250365" y="206607"/>
                  </a:cubicBezTo>
                  <a:cubicBezTo>
                    <a:pt x="255851" y="170821"/>
                    <a:pt x="275034" y="139551"/>
                    <a:pt x="302438" y="118253"/>
                  </a:cubicBezTo>
                  <a:cubicBezTo>
                    <a:pt x="302552" y="116157"/>
                    <a:pt x="302752" y="114081"/>
                    <a:pt x="302752" y="111966"/>
                  </a:cubicBezTo>
                  <a:cubicBezTo>
                    <a:pt x="302752" y="50140"/>
                    <a:pt x="252632" y="29"/>
                    <a:pt x="190833" y="29"/>
                  </a:cubicBezTo>
                  <a:cubicBezTo>
                    <a:pt x="128997" y="29"/>
                    <a:pt x="78896" y="50140"/>
                    <a:pt x="78896" y="111966"/>
                  </a:cubicBezTo>
                  <a:cubicBezTo>
                    <a:pt x="78896" y="173765"/>
                    <a:pt x="128997" y="223885"/>
                    <a:pt x="190833" y="223885"/>
                  </a:cubicBezTo>
                  <a:close/>
                  <a:moveTo>
                    <a:pt x="291360" y="327593"/>
                  </a:moveTo>
                  <a:cubicBezTo>
                    <a:pt x="266024" y="303295"/>
                    <a:pt x="249984" y="269519"/>
                    <a:pt x="248812" y="232039"/>
                  </a:cubicBezTo>
                  <a:cubicBezTo>
                    <a:pt x="245316" y="231781"/>
                    <a:pt x="241859" y="231505"/>
                    <a:pt x="238296" y="231505"/>
                  </a:cubicBezTo>
                  <a:lnTo>
                    <a:pt x="143323" y="231505"/>
                  </a:lnTo>
                  <a:cubicBezTo>
                    <a:pt x="64294" y="231505"/>
                    <a:pt x="0" y="295799"/>
                    <a:pt x="0" y="374818"/>
                  </a:cubicBezTo>
                  <a:lnTo>
                    <a:pt x="0" y="490995"/>
                  </a:lnTo>
                  <a:lnTo>
                    <a:pt x="295" y="492785"/>
                  </a:lnTo>
                  <a:lnTo>
                    <a:pt x="8296" y="495310"/>
                  </a:lnTo>
                  <a:cubicBezTo>
                    <a:pt x="68799" y="514198"/>
                    <a:pt x="122796" y="522903"/>
                    <a:pt x="169697" y="525647"/>
                  </a:cubicBezTo>
                  <a:lnTo>
                    <a:pt x="169697" y="490566"/>
                  </a:lnTo>
                  <a:cubicBezTo>
                    <a:pt x="169716" y="413623"/>
                    <a:pt x="221094" y="348501"/>
                    <a:pt x="291360" y="3275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0" name="Рисунок 10">
            <a:extLst>
              <a:ext uri="{FF2B5EF4-FFF2-40B4-BE49-F238E27FC236}">
                <a16:creationId xmlns:a16="http://schemas.microsoft.com/office/drawing/2014/main" id="{6CC154E3-CBB3-4F74-88B9-86568821F16B}"/>
              </a:ext>
            </a:extLst>
          </p:cNvPr>
          <p:cNvGrpSpPr/>
          <p:nvPr/>
        </p:nvGrpSpPr>
        <p:grpSpPr>
          <a:xfrm>
            <a:off x="7005749" y="1677071"/>
            <a:ext cx="602352" cy="602352"/>
            <a:chOff x="3667125" y="1000125"/>
            <a:chExt cx="4857750" cy="4857750"/>
          </a:xfrm>
          <a:solidFill>
            <a:schemeClr val="bg1"/>
          </a:solidFill>
        </p:grpSpPr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id="{FA8366FC-6EA9-42D6-A9BD-A322B9777FB0}"/>
                </a:ext>
              </a:extLst>
            </p:cNvPr>
            <p:cNvSpPr/>
            <p:nvPr/>
          </p:nvSpPr>
          <p:spPr>
            <a:xfrm>
              <a:off x="3667125" y="1000125"/>
              <a:ext cx="4857750" cy="4857750"/>
            </a:xfrm>
            <a:custGeom>
              <a:avLst/>
              <a:gdLst>
                <a:gd name="connsiteX0" fmla="*/ 2428875 w 4857750"/>
                <a:gd name="connsiteY0" fmla="*/ 0 h 4857750"/>
                <a:gd name="connsiteX1" fmla="*/ 0 w 4857750"/>
                <a:gd name="connsiteY1" fmla="*/ 2428875 h 4857750"/>
                <a:gd name="connsiteX2" fmla="*/ 2428875 w 4857750"/>
                <a:gd name="connsiteY2" fmla="*/ 4857750 h 4857750"/>
                <a:gd name="connsiteX3" fmla="*/ 4857750 w 4857750"/>
                <a:gd name="connsiteY3" fmla="*/ 2428875 h 4857750"/>
                <a:gd name="connsiteX4" fmla="*/ 2428875 w 4857750"/>
                <a:gd name="connsiteY4" fmla="*/ 0 h 4857750"/>
                <a:gd name="connsiteX5" fmla="*/ 3278981 w 4857750"/>
                <a:gd name="connsiteY5" fmla="*/ 1457325 h 4857750"/>
                <a:gd name="connsiteX6" fmla="*/ 3643313 w 4857750"/>
                <a:gd name="connsiteY6" fmla="*/ 1821656 h 4857750"/>
                <a:gd name="connsiteX7" fmla="*/ 3278981 w 4857750"/>
                <a:gd name="connsiteY7" fmla="*/ 2185988 h 4857750"/>
                <a:gd name="connsiteX8" fmla="*/ 2914650 w 4857750"/>
                <a:gd name="connsiteY8" fmla="*/ 1821656 h 4857750"/>
                <a:gd name="connsiteX9" fmla="*/ 3278981 w 4857750"/>
                <a:gd name="connsiteY9" fmla="*/ 1457325 h 4857750"/>
                <a:gd name="connsiteX10" fmla="*/ 1578769 w 4857750"/>
                <a:gd name="connsiteY10" fmla="*/ 1457325 h 4857750"/>
                <a:gd name="connsiteX11" fmla="*/ 1943100 w 4857750"/>
                <a:gd name="connsiteY11" fmla="*/ 1821656 h 4857750"/>
                <a:gd name="connsiteX12" fmla="*/ 1578769 w 4857750"/>
                <a:gd name="connsiteY12" fmla="*/ 2185988 h 4857750"/>
                <a:gd name="connsiteX13" fmla="*/ 1214438 w 4857750"/>
                <a:gd name="connsiteY13" fmla="*/ 1821656 h 4857750"/>
                <a:gd name="connsiteX14" fmla="*/ 1578769 w 4857750"/>
                <a:gd name="connsiteY14" fmla="*/ 1457325 h 4857750"/>
                <a:gd name="connsiteX15" fmla="*/ 2428875 w 4857750"/>
                <a:gd name="connsiteY15" fmla="*/ 3886200 h 4857750"/>
                <a:gd name="connsiteX16" fmla="*/ 1068705 w 4857750"/>
                <a:gd name="connsiteY16" fmla="*/ 2914650 h 4857750"/>
                <a:gd name="connsiteX17" fmla="*/ 3789045 w 4857750"/>
                <a:gd name="connsiteY17" fmla="*/ 2914650 h 4857750"/>
                <a:gd name="connsiteX18" fmla="*/ 2428875 w 4857750"/>
                <a:gd name="connsiteY18" fmla="*/ 3886200 h 485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857750" h="4857750">
                  <a:moveTo>
                    <a:pt x="2428875" y="0"/>
                  </a:moveTo>
                  <a:cubicBezTo>
                    <a:pt x="1092994" y="0"/>
                    <a:pt x="0" y="1092994"/>
                    <a:pt x="0" y="2428875"/>
                  </a:cubicBezTo>
                  <a:cubicBezTo>
                    <a:pt x="0" y="3764756"/>
                    <a:pt x="1092994" y="4857750"/>
                    <a:pt x="2428875" y="4857750"/>
                  </a:cubicBezTo>
                  <a:cubicBezTo>
                    <a:pt x="3764756" y="4857750"/>
                    <a:pt x="4857750" y="3764756"/>
                    <a:pt x="4857750" y="2428875"/>
                  </a:cubicBezTo>
                  <a:cubicBezTo>
                    <a:pt x="4857750" y="1092994"/>
                    <a:pt x="3764756" y="0"/>
                    <a:pt x="2428875" y="0"/>
                  </a:cubicBezTo>
                  <a:close/>
                  <a:moveTo>
                    <a:pt x="3278981" y="1457325"/>
                  </a:moveTo>
                  <a:cubicBezTo>
                    <a:pt x="3473291" y="1457325"/>
                    <a:pt x="3643313" y="1627346"/>
                    <a:pt x="3643313" y="1821656"/>
                  </a:cubicBezTo>
                  <a:cubicBezTo>
                    <a:pt x="3643313" y="2015966"/>
                    <a:pt x="3473291" y="2185988"/>
                    <a:pt x="3278981" y="2185988"/>
                  </a:cubicBezTo>
                  <a:cubicBezTo>
                    <a:pt x="3084671" y="2185988"/>
                    <a:pt x="2914650" y="2015966"/>
                    <a:pt x="2914650" y="1821656"/>
                  </a:cubicBezTo>
                  <a:cubicBezTo>
                    <a:pt x="2914650" y="1627346"/>
                    <a:pt x="3084671" y="1457325"/>
                    <a:pt x="3278981" y="1457325"/>
                  </a:cubicBezTo>
                  <a:close/>
                  <a:moveTo>
                    <a:pt x="1578769" y="1457325"/>
                  </a:moveTo>
                  <a:cubicBezTo>
                    <a:pt x="1773079" y="1457325"/>
                    <a:pt x="1943100" y="1627346"/>
                    <a:pt x="1943100" y="1821656"/>
                  </a:cubicBezTo>
                  <a:cubicBezTo>
                    <a:pt x="1943100" y="2015966"/>
                    <a:pt x="1773079" y="2185988"/>
                    <a:pt x="1578769" y="2185988"/>
                  </a:cubicBezTo>
                  <a:cubicBezTo>
                    <a:pt x="1384459" y="2185988"/>
                    <a:pt x="1214438" y="2015966"/>
                    <a:pt x="1214438" y="1821656"/>
                  </a:cubicBezTo>
                  <a:cubicBezTo>
                    <a:pt x="1214438" y="1627346"/>
                    <a:pt x="1384459" y="1457325"/>
                    <a:pt x="1578769" y="1457325"/>
                  </a:cubicBezTo>
                  <a:close/>
                  <a:moveTo>
                    <a:pt x="2428875" y="3886200"/>
                  </a:moveTo>
                  <a:cubicBezTo>
                    <a:pt x="1797368" y="3886200"/>
                    <a:pt x="1263015" y="3473291"/>
                    <a:pt x="1068705" y="2914650"/>
                  </a:cubicBezTo>
                  <a:lnTo>
                    <a:pt x="3789045" y="2914650"/>
                  </a:lnTo>
                  <a:cubicBezTo>
                    <a:pt x="3594735" y="3473291"/>
                    <a:pt x="3060383" y="3886200"/>
                    <a:pt x="2428875" y="38862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2" name="Рисунок 12">
            <a:extLst>
              <a:ext uri="{FF2B5EF4-FFF2-40B4-BE49-F238E27FC236}">
                <a16:creationId xmlns:a16="http://schemas.microsoft.com/office/drawing/2014/main" id="{3EBF734C-0889-438A-B861-50684FA31464}"/>
              </a:ext>
            </a:extLst>
          </p:cNvPr>
          <p:cNvGrpSpPr/>
          <p:nvPr/>
        </p:nvGrpSpPr>
        <p:grpSpPr>
          <a:xfrm>
            <a:off x="5349287" y="3798136"/>
            <a:ext cx="529556" cy="529556"/>
            <a:chOff x="5638800" y="2971800"/>
            <a:chExt cx="914400" cy="914400"/>
          </a:xfrm>
          <a:solidFill>
            <a:schemeClr val="bg1"/>
          </a:solidFill>
        </p:grpSpPr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id="{0E4C0C0B-104F-460C-A612-E1FDC5160B0D}"/>
                </a:ext>
              </a:extLst>
            </p:cNvPr>
            <p:cNvSpPr/>
            <p:nvPr/>
          </p:nvSpPr>
          <p:spPr>
            <a:xfrm>
              <a:off x="5638800" y="2971800"/>
              <a:ext cx="914400" cy="914400"/>
            </a:xfrm>
            <a:custGeom>
              <a:avLst/>
              <a:gdLst>
                <a:gd name="connsiteX0" fmla="*/ 457200 w 914400"/>
                <a:gd name="connsiteY0" fmla="*/ 0 h 914400"/>
                <a:gd name="connsiteX1" fmla="*/ 0 w 914400"/>
                <a:gd name="connsiteY1" fmla="*/ 457210 h 914400"/>
                <a:gd name="connsiteX2" fmla="*/ 457200 w 914400"/>
                <a:gd name="connsiteY2" fmla="*/ 914410 h 914400"/>
                <a:gd name="connsiteX3" fmla="*/ 914400 w 914400"/>
                <a:gd name="connsiteY3" fmla="*/ 457210 h 914400"/>
                <a:gd name="connsiteX4" fmla="*/ 457200 w 914400"/>
                <a:gd name="connsiteY4" fmla="*/ 0 h 914400"/>
                <a:gd name="connsiteX5" fmla="*/ 847144 w 914400"/>
                <a:gd name="connsiteY5" fmla="*/ 457210 h 914400"/>
                <a:gd name="connsiteX6" fmla="*/ 766382 w 914400"/>
                <a:gd name="connsiteY6" fmla="*/ 694439 h 914400"/>
                <a:gd name="connsiteX7" fmla="*/ 751199 w 914400"/>
                <a:gd name="connsiteY7" fmla="*/ 621849 h 914400"/>
                <a:gd name="connsiteX8" fmla="*/ 766077 w 914400"/>
                <a:gd name="connsiteY8" fmla="*/ 489356 h 914400"/>
                <a:gd name="connsiteX9" fmla="*/ 708241 w 914400"/>
                <a:gd name="connsiteY9" fmla="*/ 392211 h 914400"/>
                <a:gd name="connsiteX10" fmla="*/ 617249 w 914400"/>
                <a:gd name="connsiteY10" fmla="*/ 331099 h 914400"/>
                <a:gd name="connsiteX11" fmla="*/ 660406 w 914400"/>
                <a:gd name="connsiteY11" fmla="*/ 159153 h 914400"/>
                <a:gd name="connsiteX12" fmla="*/ 565061 w 914400"/>
                <a:gd name="connsiteY12" fmla="*/ 117777 h 914400"/>
                <a:gd name="connsiteX13" fmla="*/ 581025 w 914400"/>
                <a:gd name="connsiteY13" fmla="*/ 87601 h 914400"/>
                <a:gd name="connsiteX14" fmla="*/ 847144 w 914400"/>
                <a:gd name="connsiteY14" fmla="*/ 457210 h 914400"/>
                <a:gd name="connsiteX15" fmla="*/ 403622 w 914400"/>
                <a:gd name="connsiteY15" fmla="*/ 71142 h 914400"/>
                <a:gd name="connsiteX16" fmla="*/ 354701 w 914400"/>
                <a:gd name="connsiteY16" fmla="*/ 110338 h 914400"/>
                <a:gd name="connsiteX17" fmla="*/ 290608 w 914400"/>
                <a:gd name="connsiteY17" fmla="*/ 164011 h 914400"/>
                <a:gd name="connsiteX18" fmla="*/ 215989 w 914400"/>
                <a:gd name="connsiteY18" fmla="*/ 253508 h 914400"/>
                <a:gd name="connsiteX19" fmla="*/ 259147 w 914400"/>
                <a:gd name="connsiteY19" fmla="*/ 293399 h 914400"/>
                <a:gd name="connsiteX20" fmla="*/ 333766 w 914400"/>
                <a:gd name="connsiteY20" fmla="*/ 296770 h 914400"/>
                <a:gd name="connsiteX21" fmla="*/ 467906 w 914400"/>
                <a:gd name="connsiteY21" fmla="*/ 451266 h 914400"/>
                <a:gd name="connsiteX22" fmla="*/ 359359 w 914400"/>
                <a:gd name="connsiteY22" fmla="*/ 560994 h 914400"/>
                <a:gd name="connsiteX23" fmla="*/ 345758 w 914400"/>
                <a:gd name="connsiteY23" fmla="*/ 632431 h 914400"/>
                <a:gd name="connsiteX24" fmla="*/ 339804 w 914400"/>
                <a:gd name="connsiteY24" fmla="*/ 742826 h 914400"/>
                <a:gd name="connsiteX25" fmla="*/ 257051 w 914400"/>
                <a:gd name="connsiteY25" fmla="*/ 650643 h 914400"/>
                <a:gd name="connsiteX26" fmla="*/ 241373 w 914400"/>
                <a:gd name="connsiteY26" fmla="*/ 544440 h 914400"/>
                <a:gd name="connsiteX27" fmla="*/ 169145 w 914400"/>
                <a:gd name="connsiteY27" fmla="*/ 446218 h 914400"/>
                <a:gd name="connsiteX28" fmla="*/ 199511 w 914400"/>
                <a:gd name="connsiteY28" fmla="*/ 345557 h 914400"/>
                <a:gd name="connsiteX29" fmla="*/ 93345 w 914400"/>
                <a:gd name="connsiteY29" fmla="*/ 317478 h 914400"/>
                <a:gd name="connsiteX30" fmla="*/ 403622 w 914400"/>
                <a:gd name="connsiteY30" fmla="*/ 71142 h 914400"/>
                <a:gd name="connsiteX31" fmla="*/ 334566 w 914400"/>
                <a:gd name="connsiteY31" fmla="*/ 827237 h 914400"/>
                <a:gd name="connsiteX32" fmla="*/ 381600 w 914400"/>
                <a:gd name="connsiteY32" fmla="*/ 798033 h 914400"/>
                <a:gd name="connsiteX33" fmla="*/ 453038 w 914400"/>
                <a:gd name="connsiteY33" fmla="*/ 782555 h 914400"/>
                <a:gd name="connsiteX34" fmla="*/ 559108 w 914400"/>
                <a:gd name="connsiteY34" fmla="*/ 749408 h 914400"/>
                <a:gd name="connsiteX35" fmla="*/ 672217 w 914400"/>
                <a:gd name="connsiteY35" fmla="*/ 782260 h 914400"/>
                <a:gd name="connsiteX36" fmla="*/ 457210 w 914400"/>
                <a:gd name="connsiteY36" fmla="*/ 847144 h 914400"/>
                <a:gd name="connsiteX37" fmla="*/ 334566 w 914400"/>
                <a:gd name="connsiteY37" fmla="*/ 827237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14400" h="914400">
                  <a:moveTo>
                    <a:pt x="457200" y="0"/>
                  </a:moveTo>
                  <a:cubicBezTo>
                    <a:pt x="205083" y="0"/>
                    <a:pt x="0" y="205140"/>
                    <a:pt x="0" y="457210"/>
                  </a:cubicBezTo>
                  <a:cubicBezTo>
                    <a:pt x="0" y="709327"/>
                    <a:pt x="205083" y="914410"/>
                    <a:pt x="457200" y="914410"/>
                  </a:cubicBezTo>
                  <a:cubicBezTo>
                    <a:pt x="709317" y="914410"/>
                    <a:pt x="914400" y="709327"/>
                    <a:pt x="914400" y="457210"/>
                  </a:cubicBezTo>
                  <a:cubicBezTo>
                    <a:pt x="914410" y="205140"/>
                    <a:pt x="709317" y="0"/>
                    <a:pt x="457200" y="0"/>
                  </a:cubicBezTo>
                  <a:close/>
                  <a:moveTo>
                    <a:pt x="847144" y="457210"/>
                  </a:moveTo>
                  <a:cubicBezTo>
                    <a:pt x="847144" y="546392"/>
                    <a:pt x="816883" y="628660"/>
                    <a:pt x="766382" y="694439"/>
                  </a:cubicBezTo>
                  <a:cubicBezTo>
                    <a:pt x="752094" y="683219"/>
                    <a:pt x="736911" y="653101"/>
                    <a:pt x="751199" y="621849"/>
                  </a:cubicBezTo>
                  <a:cubicBezTo>
                    <a:pt x="765591" y="590407"/>
                    <a:pt x="769353" y="517665"/>
                    <a:pt x="766077" y="489356"/>
                  </a:cubicBezTo>
                  <a:cubicBezTo>
                    <a:pt x="762905" y="461077"/>
                    <a:pt x="748217" y="392859"/>
                    <a:pt x="708241" y="392211"/>
                  </a:cubicBezTo>
                  <a:cubicBezTo>
                    <a:pt x="668350" y="391620"/>
                    <a:pt x="640975" y="378428"/>
                    <a:pt x="617249" y="331099"/>
                  </a:cubicBezTo>
                  <a:cubicBezTo>
                    <a:pt x="568042" y="232620"/>
                    <a:pt x="709622" y="213722"/>
                    <a:pt x="660406" y="159153"/>
                  </a:cubicBezTo>
                  <a:cubicBezTo>
                    <a:pt x="646624" y="143866"/>
                    <a:pt x="575481" y="222199"/>
                    <a:pt x="565061" y="117777"/>
                  </a:cubicBezTo>
                  <a:cubicBezTo>
                    <a:pt x="564356" y="110376"/>
                    <a:pt x="571500" y="99212"/>
                    <a:pt x="581025" y="87601"/>
                  </a:cubicBezTo>
                  <a:cubicBezTo>
                    <a:pt x="735511" y="139503"/>
                    <a:pt x="847144" y="285512"/>
                    <a:pt x="847144" y="457210"/>
                  </a:cubicBezTo>
                  <a:close/>
                  <a:moveTo>
                    <a:pt x="403622" y="71142"/>
                  </a:moveTo>
                  <a:cubicBezTo>
                    <a:pt x="394297" y="89297"/>
                    <a:pt x="369694" y="96688"/>
                    <a:pt x="354701" y="110338"/>
                  </a:cubicBezTo>
                  <a:cubicBezTo>
                    <a:pt x="322164" y="139808"/>
                    <a:pt x="308172" y="135731"/>
                    <a:pt x="290608" y="164011"/>
                  </a:cubicBezTo>
                  <a:cubicBezTo>
                    <a:pt x="272948" y="192291"/>
                    <a:pt x="215989" y="233067"/>
                    <a:pt x="215989" y="253508"/>
                  </a:cubicBezTo>
                  <a:cubicBezTo>
                    <a:pt x="215989" y="273939"/>
                    <a:pt x="244764" y="298104"/>
                    <a:pt x="259147" y="293399"/>
                  </a:cubicBezTo>
                  <a:cubicBezTo>
                    <a:pt x="273539" y="288674"/>
                    <a:pt x="311439" y="288931"/>
                    <a:pt x="333766" y="296770"/>
                  </a:cubicBezTo>
                  <a:cubicBezTo>
                    <a:pt x="356092" y="304657"/>
                    <a:pt x="520189" y="312544"/>
                    <a:pt x="467906" y="451266"/>
                  </a:cubicBezTo>
                  <a:cubicBezTo>
                    <a:pt x="451342" y="495357"/>
                    <a:pt x="378714" y="487918"/>
                    <a:pt x="359359" y="560994"/>
                  </a:cubicBezTo>
                  <a:cubicBezTo>
                    <a:pt x="356473" y="571671"/>
                    <a:pt x="346462" y="617458"/>
                    <a:pt x="345758" y="632431"/>
                  </a:cubicBezTo>
                  <a:cubicBezTo>
                    <a:pt x="344567" y="655558"/>
                    <a:pt x="362131" y="742826"/>
                    <a:pt x="339804" y="742826"/>
                  </a:cubicBezTo>
                  <a:cubicBezTo>
                    <a:pt x="317383" y="742826"/>
                    <a:pt x="257051" y="664788"/>
                    <a:pt x="257051" y="650643"/>
                  </a:cubicBezTo>
                  <a:cubicBezTo>
                    <a:pt x="257051" y="636499"/>
                    <a:pt x="241373" y="586892"/>
                    <a:pt x="241373" y="544440"/>
                  </a:cubicBezTo>
                  <a:cubicBezTo>
                    <a:pt x="241373" y="501968"/>
                    <a:pt x="169145" y="502653"/>
                    <a:pt x="169145" y="446218"/>
                  </a:cubicBezTo>
                  <a:cubicBezTo>
                    <a:pt x="169145" y="395259"/>
                    <a:pt x="208331" y="369961"/>
                    <a:pt x="199511" y="345557"/>
                  </a:cubicBezTo>
                  <a:cubicBezTo>
                    <a:pt x="190881" y="321288"/>
                    <a:pt x="122015" y="320392"/>
                    <a:pt x="93345" y="317478"/>
                  </a:cubicBezTo>
                  <a:cubicBezTo>
                    <a:pt x="143466" y="187376"/>
                    <a:pt x="261442" y="90783"/>
                    <a:pt x="403622" y="71142"/>
                  </a:cubicBezTo>
                  <a:close/>
                  <a:moveTo>
                    <a:pt x="334566" y="827237"/>
                  </a:moveTo>
                  <a:cubicBezTo>
                    <a:pt x="357978" y="814883"/>
                    <a:pt x="360359" y="798919"/>
                    <a:pt x="381600" y="798033"/>
                  </a:cubicBezTo>
                  <a:cubicBezTo>
                    <a:pt x="405908" y="796938"/>
                    <a:pt x="425653" y="788546"/>
                    <a:pt x="453038" y="782555"/>
                  </a:cubicBezTo>
                  <a:cubicBezTo>
                    <a:pt x="477345" y="777230"/>
                    <a:pt x="520798" y="752589"/>
                    <a:pt x="559108" y="749408"/>
                  </a:cubicBezTo>
                  <a:cubicBezTo>
                    <a:pt x="591350" y="746789"/>
                    <a:pt x="655044" y="751103"/>
                    <a:pt x="672217" y="782260"/>
                  </a:cubicBezTo>
                  <a:cubicBezTo>
                    <a:pt x="610505" y="823227"/>
                    <a:pt x="536581" y="847144"/>
                    <a:pt x="457210" y="847144"/>
                  </a:cubicBezTo>
                  <a:cubicBezTo>
                    <a:pt x="414338" y="847135"/>
                    <a:pt x="373161" y="840086"/>
                    <a:pt x="334566" y="8272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4" name="Рисунок 14">
            <a:extLst>
              <a:ext uri="{FF2B5EF4-FFF2-40B4-BE49-F238E27FC236}">
                <a16:creationId xmlns:a16="http://schemas.microsoft.com/office/drawing/2014/main" id="{2624ABA1-9AA3-4A40-8090-6DDAA1722C8C}"/>
              </a:ext>
            </a:extLst>
          </p:cNvPr>
          <p:cNvGrpSpPr/>
          <p:nvPr/>
        </p:nvGrpSpPr>
        <p:grpSpPr>
          <a:xfrm>
            <a:off x="7288280" y="4845529"/>
            <a:ext cx="484067" cy="484067"/>
            <a:chOff x="3657600" y="990600"/>
            <a:chExt cx="4876800" cy="4876800"/>
          </a:xfrm>
          <a:solidFill>
            <a:schemeClr val="bg1"/>
          </a:solidFill>
        </p:grpSpPr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5BEC588A-886A-4D00-A7C5-E658163253AA}"/>
                </a:ext>
              </a:extLst>
            </p:cNvPr>
            <p:cNvSpPr/>
            <p:nvPr/>
          </p:nvSpPr>
          <p:spPr>
            <a:xfrm>
              <a:off x="3657600" y="3388566"/>
              <a:ext cx="2047875" cy="2219325"/>
            </a:xfrm>
            <a:custGeom>
              <a:avLst/>
              <a:gdLst>
                <a:gd name="connsiteX0" fmla="*/ 1834163 w 2047875"/>
                <a:gd name="connsiteY0" fmla="*/ 89383 h 2219325"/>
                <a:gd name="connsiteX1" fmla="*/ 1835220 w 2047875"/>
                <a:gd name="connsiteY1" fmla="*/ 54902 h 2219325"/>
                <a:gd name="connsiteX2" fmla="*/ 1634252 w 2047875"/>
                <a:gd name="connsiteY2" fmla="*/ 0 h 2219325"/>
                <a:gd name="connsiteX3" fmla="*/ 523751 w 2047875"/>
                <a:gd name="connsiteY3" fmla="*/ 0 h 2219325"/>
                <a:gd name="connsiteX4" fmla="*/ 116748 w 2047875"/>
                <a:gd name="connsiteY4" fmla="*/ 381981 h 2219325"/>
                <a:gd name="connsiteX5" fmla="*/ 0 w 2047875"/>
                <a:gd name="connsiteY5" fmla="*/ 2221335 h 2219325"/>
                <a:gd name="connsiteX6" fmla="*/ 1609658 w 2047875"/>
                <a:gd name="connsiteY6" fmla="*/ 2221335 h 2219325"/>
                <a:gd name="connsiteX7" fmla="*/ 1609658 w 2047875"/>
                <a:gd name="connsiteY7" fmla="*/ 1121273 h 2219325"/>
                <a:gd name="connsiteX8" fmla="*/ 2049218 w 2047875"/>
                <a:gd name="connsiteY8" fmla="*/ 549659 h 2219325"/>
                <a:gd name="connsiteX9" fmla="*/ 1834163 w 2047875"/>
                <a:gd name="connsiteY9" fmla="*/ 89383 h 2219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47875" h="2219325">
                  <a:moveTo>
                    <a:pt x="1834163" y="89383"/>
                  </a:moveTo>
                  <a:cubicBezTo>
                    <a:pt x="1834163" y="77800"/>
                    <a:pt x="1834572" y="66322"/>
                    <a:pt x="1835220" y="54902"/>
                  </a:cubicBezTo>
                  <a:cubicBezTo>
                    <a:pt x="1775317" y="20079"/>
                    <a:pt x="1706451" y="0"/>
                    <a:pt x="1634252" y="0"/>
                  </a:cubicBezTo>
                  <a:lnTo>
                    <a:pt x="523751" y="0"/>
                  </a:lnTo>
                  <a:cubicBezTo>
                    <a:pt x="312706" y="0"/>
                    <a:pt x="130121" y="171355"/>
                    <a:pt x="116748" y="381981"/>
                  </a:cubicBezTo>
                  <a:lnTo>
                    <a:pt x="0" y="2221335"/>
                  </a:lnTo>
                  <a:lnTo>
                    <a:pt x="1609658" y="2221335"/>
                  </a:lnTo>
                  <a:lnTo>
                    <a:pt x="1609658" y="1121273"/>
                  </a:lnTo>
                  <a:cubicBezTo>
                    <a:pt x="1609658" y="847639"/>
                    <a:pt x="1796453" y="616896"/>
                    <a:pt x="2049218" y="549659"/>
                  </a:cubicBezTo>
                  <a:cubicBezTo>
                    <a:pt x="1917859" y="439303"/>
                    <a:pt x="1834163" y="273958"/>
                    <a:pt x="1834163" y="893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94AEF3FD-1DAA-4B48-988A-18D7DCD88E13}"/>
                </a:ext>
              </a:extLst>
            </p:cNvPr>
            <p:cNvSpPr/>
            <p:nvPr/>
          </p:nvSpPr>
          <p:spPr>
            <a:xfrm>
              <a:off x="4207193" y="1638243"/>
              <a:ext cx="1057275" cy="1438275"/>
            </a:xfrm>
            <a:custGeom>
              <a:avLst/>
              <a:gdLst>
                <a:gd name="connsiteX0" fmla="*/ 529400 w 1057275"/>
                <a:gd name="connsiteY0" fmla="*/ 0 h 1438275"/>
                <a:gd name="connsiteX1" fmla="*/ 0 w 1057275"/>
                <a:gd name="connsiteY1" fmla="*/ 529399 h 1438275"/>
                <a:gd name="connsiteX2" fmla="*/ 0 w 1057275"/>
                <a:gd name="connsiteY2" fmla="*/ 1447095 h 1438275"/>
                <a:gd name="connsiteX3" fmla="*/ 1058799 w 1057275"/>
                <a:gd name="connsiteY3" fmla="*/ 1447095 h 1438275"/>
                <a:gd name="connsiteX4" fmla="*/ 1058799 w 1057275"/>
                <a:gd name="connsiteY4" fmla="*/ 529399 h 1438275"/>
                <a:gd name="connsiteX5" fmla="*/ 529400 w 1057275"/>
                <a:gd name="connsiteY5" fmla="*/ 0 h 143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7275" h="1438275">
                  <a:moveTo>
                    <a:pt x="529400" y="0"/>
                  </a:moveTo>
                  <a:cubicBezTo>
                    <a:pt x="237487" y="0"/>
                    <a:pt x="0" y="237487"/>
                    <a:pt x="0" y="529399"/>
                  </a:cubicBezTo>
                  <a:lnTo>
                    <a:pt x="0" y="1447095"/>
                  </a:lnTo>
                  <a:lnTo>
                    <a:pt x="1058799" y="1447095"/>
                  </a:lnTo>
                  <a:lnTo>
                    <a:pt x="1058799" y="529399"/>
                  </a:lnTo>
                  <a:cubicBezTo>
                    <a:pt x="1058799" y="237487"/>
                    <a:pt x="821312" y="0"/>
                    <a:pt x="52940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1F664F57-5C77-43C2-BD51-FD93E6116964}"/>
                </a:ext>
              </a:extLst>
            </p:cNvPr>
            <p:cNvSpPr/>
            <p:nvPr/>
          </p:nvSpPr>
          <p:spPr>
            <a:xfrm>
              <a:off x="6438786" y="2716692"/>
              <a:ext cx="2095500" cy="2886075"/>
            </a:xfrm>
            <a:custGeom>
              <a:avLst/>
              <a:gdLst>
                <a:gd name="connsiteX0" fmla="*/ 1983200 w 2095500"/>
                <a:gd name="connsiteY0" fmla="*/ 126692 h 2886075"/>
                <a:gd name="connsiteX1" fmla="*/ 1687773 w 2095500"/>
                <a:gd name="connsiteY1" fmla="*/ 0 h 2886075"/>
                <a:gd name="connsiteX2" fmla="*/ 384115 w 2095500"/>
                <a:gd name="connsiteY2" fmla="*/ 0 h 2886075"/>
                <a:gd name="connsiteX3" fmla="*/ 88687 w 2095500"/>
                <a:gd name="connsiteY3" fmla="*/ 126692 h 2886075"/>
                <a:gd name="connsiteX4" fmla="*/ 0 w 2095500"/>
                <a:gd name="connsiteY4" fmla="*/ 270120 h 2886075"/>
                <a:gd name="connsiteX5" fmla="*/ 255184 w 2095500"/>
                <a:gd name="connsiteY5" fmla="*/ 761248 h 2886075"/>
                <a:gd name="connsiteX6" fmla="*/ 40129 w 2095500"/>
                <a:gd name="connsiteY6" fmla="*/ 1221524 h 2886075"/>
                <a:gd name="connsiteX7" fmla="*/ 479688 w 2095500"/>
                <a:gd name="connsiteY7" fmla="*/ 1793148 h 2886075"/>
                <a:gd name="connsiteX8" fmla="*/ 479688 w 2095500"/>
                <a:gd name="connsiteY8" fmla="*/ 2893209 h 2886075"/>
                <a:gd name="connsiteX9" fmla="*/ 1972694 w 2095500"/>
                <a:gd name="connsiteY9" fmla="*/ 2893209 h 2886075"/>
                <a:gd name="connsiteX10" fmla="*/ 2095090 w 2095500"/>
                <a:gd name="connsiteY10" fmla="*/ 428044 h 2886075"/>
                <a:gd name="connsiteX11" fmla="*/ 1983200 w 2095500"/>
                <a:gd name="connsiteY11" fmla="*/ 126692 h 288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5500" h="2886075">
                  <a:moveTo>
                    <a:pt x="1983200" y="126692"/>
                  </a:moveTo>
                  <a:cubicBezTo>
                    <a:pt x="1905467" y="44987"/>
                    <a:pt x="1800549" y="0"/>
                    <a:pt x="1687773" y="0"/>
                  </a:cubicBezTo>
                  <a:lnTo>
                    <a:pt x="384115" y="0"/>
                  </a:lnTo>
                  <a:cubicBezTo>
                    <a:pt x="271339" y="0"/>
                    <a:pt x="166421" y="44987"/>
                    <a:pt x="88687" y="126692"/>
                  </a:cubicBezTo>
                  <a:cubicBezTo>
                    <a:pt x="48720" y="168688"/>
                    <a:pt x="18888" y="217408"/>
                    <a:pt x="0" y="270120"/>
                  </a:cubicBezTo>
                  <a:cubicBezTo>
                    <a:pt x="154200" y="379047"/>
                    <a:pt x="255184" y="558527"/>
                    <a:pt x="255184" y="761248"/>
                  </a:cubicBezTo>
                  <a:cubicBezTo>
                    <a:pt x="255184" y="945833"/>
                    <a:pt x="171488" y="1111168"/>
                    <a:pt x="40129" y="1221524"/>
                  </a:cubicBezTo>
                  <a:cubicBezTo>
                    <a:pt x="292884" y="1288771"/>
                    <a:pt x="479688" y="1519504"/>
                    <a:pt x="479688" y="1793148"/>
                  </a:cubicBezTo>
                  <a:lnTo>
                    <a:pt x="479688" y="2893209"/>
                  </a:lnTo>
                  <a:lnTo>
                    <a:pt x="1972694" y="2893209"/>
                  </a:lnTo>
                  <a:lnTo>
                    <a:pt x="2095090" y="428044"/>
                  </a:lnTo>
                  <a:cubicBezTo>
                    <a:pt x="2100681" y="315411"/>
                    <a:pt x="2060953" y="208378"/>
                    <a:pt x="1983200" y="1266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id="{EFDCA180-2830-45A7-AFE9-DC14ECBDA35C}"/>
                </a:ext>
              </a:extLst>
            </p:cNvPr>
            <p:cNvSpPr/>
            <p:nvPr/>
          </p:nvSpPr>
          <p:spPr>
            <a:xfrm>
              <a:off x="6868296" y="1248099"/>
              <a:ext cx="1209675" cy="1209675"/>
            </a:xfrm>
            <a:custGeom>
              <a:avLst/>
              <a:gdLst>
                <a:gd name="connsiteX0" fmla="*/ 606447 w 1209675"/>
                <a:gd name="connsiteY0" fmla="*/ 0 h 1209675"/>
                <a:gd name="connsiteX1" fmla="*/ 0 w 1209675"/>
                <a:gd name="connsiteY1" fmla="*/ 606447 h 1209675"/>
                <a:gd name="connsiteX2" fmla="*/ 606447 w 1209675"/>
                <a:gd name="connsiteY2" fmla="*/ 1212885 h 1209675"/>
                <a:gd name="connsiteX3" fmla="*/ 1212885 w 1209675"/>
                <a:gd name="connsiteY3" fmla="*/ 606447 h 1209675"/>
                <a:gd name="connsiteX4" fmla="*/ 606447 w 1209675"/>
                <a:gd name="connsiteY4" fmla="*/ 0 h 120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675" h="1209675">
                  <a:moveTo>
                    <a:pt x="606447" y="0"/>
                  </a:moveTo>
                  <a:cubicBezTo>
                    <a:pt x="272044" y="0"/>
                    <a:pt x="0" y="272044"/>
                    <a:pt x="0" y="606447"/>
                  </a:cubicBezTo>
                  <a:cubicBezTo>
                    <a:pt x="0" y="940832"/>
                    <a:pt x="272053" y="1212885"/>
                    <a:pt x="606447" y="1212885"/>
                  </a:cubicBezTo>
                  <a:cubicBezTo>
                    <a:pt x="940832" y="1212885"/>
                    <a:pt x="1212885" y="940832"/>
                    <a:pt x="1212885" y="606447"/>
                  </a:cubicBezTo>
                  <a:cubicBezTo>
                    <a:pt x="1212885" y="272053"/>
                    <a:pt x="940832" y="0"/>
                    <a:pt x="60644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36894008-86C4-4CCC-9544-342645FC24F7}"/>
                </a:ext>
              </a:extLst>
            </p:cNvPr>
            <p:cNvSpPr/>
            <p:nvPr/>
          </p:nvSpPr>
          <p:spPr>
            <a:xfrm>
              <a:off x="5458396" y="4109495"/>
              <a:ext cx="1266825" cy="1495425"/>
            </a:xfrm>
            <a:custGeom>
              <a:avLst/>
              <a:gdLst>
                <a:gd name="connsiteX0" fmla="*/ 868585 w 1266825"/>
                <a:gd name="connsiteY0" fmla="*/ 0 h 1495425"/>
                <a:gd name="connsiteX1" fmla="*/ 400345 w 1266825"/>
                <a:gd name="connsiteY1" fmla="*/ 0 h 1495425"/>
                <a:gd name="connsiteX2" fmla="*/ 0 w 1266825"/>
                <a:gd name="connsiteY2" fmla="*/ 400345 h 1495425"/>
                <a:gd name="connsiteX3" fmla="*/ 0 w 1266825"/>
                <a:gd name="connsiteY3" fmla="*/ 1500407 h 1495425"/>
                <a:gd name="connsiteX4" fmla="*/ 357188 w 1266825"/>
                <a:gd name="connsiteY4" fmla="*/ 1500407 h 1495425"/>
                <a:gd name="connsiteX5" fmla="*/ 1079583 w 1266825"/>
                <a:gd name="connsiteY5" fmla="*/ 1500407 h 1495425"/>
                <a:gd name="connsiteX6" fmla="*/ 1268930 w 1266825"/>
                <a:gd name="connsiteY6" fmla="*/ 1500407 h 1495425"/>
                <a:gd name="connsiteX7" fmla="*/ 1268930 w 1266825"/>
                <a:gd name="connsiteY7" fmla="*/ 400345 h 1495425"/>
                <a:gd name="connsiteX8" fmla="*/ 868585 w 1266825"/>
                <a:gd name="connsiteY8" fmla="*/ 0 h 149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6825" h="1495425">
                  <a:moveTo>
                    <a:pt x="868585" y="0"/>
                  </a:moveTo>
                  <a:lnTo>
                    <a:pt x="400345" y="0"/>
                  </a:lnTo>
                  <a:cubicBezTo>
                    <a:pt x="179594" y="0"/>
                    <a:pt x="0" y="179594"/>
                    <a:pt x="0" y="400345"/>
                  </a:cubicBezTo>
                  <a:lnTo>
                    <a:pt x="0" y="1500407"/>
                  </a:lnTo>
                  <a:lnTo>
                    <a:pt x="357188" y="1500407"/>
                  </a:lnTo>
                  <a:lnTo>
                    <a:pt x="1079583" y="1500407"/>
                  </a:lnTo>
                  <a:lnTo>
                    <a:pt x="1268930" y="1500407"/>
                  </a:lnTo>
                  <a:lnTo>
                    <a:pt x="1268930" y="400345"/>
                  </a:lnTo>
                  <a:cubicBezTo>
                    <a:pt x="1268930" y="179594"/>
                    <a:pt x="1089346" y="0"/>
                    <a:pt x="86858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39C7BFCB-1353-475C-B41A-943ECFAE96D9}"/>
                </a:ext>
              </a:extLst>
            </p:cNvPr>
            <p:cNvSpPr/>
            <p:nvPr/>
          </p:nvSpPr>
          <p:spPr>
            <a:xfrm>
              <a:off x="5682910" y="3068003"/>
              <a:ext cx="819150" cy="819150"/>
            </a:xfrm>
            <a:custGeom>
              <a:avLst/>
              <a:gdLst>
                <a:gd name="connsiteX0" fmla="*/ 409956 w 819150"/>
                <a:gd name="connsiteY0" fmla="*/ 0 h 819150"/>
                <a:gd name="connsiteX1" fmla="*/ 0 w 819150"/>
                <a:gd name="connsiteY1" fmla="*/ 409947 h 819150"/>
                <a:gd name="connsiteX2" fmla="*/ 409956 w 819150"/>
                <a:gd name="connsiteY2" fmla="*/ 819902 h 819150"/>
                <a:gd name="connsiteX3" fmla="*/ 819912 w 819150"/>
                <a:gd name="connsiteY3" fmla="*/ 409947 h 819150"/>
                <a:gd name="connsiteX4" fmla="*/ 409956 w 819150"/>
                <a:gd name="connsiteY4" fmla="*/ 0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9150" h="819150">
                  <a:moveTo>
                    <a:pt x="409956" y="0"/>
                  </a:moveTo>
                  <a:cubicBezTo>
                    <a:pt x="183909" y="0"/>
                    <a:pt x="0" y="183899"/>
                    <a:pt x="0" y="409947"/>
                  </a:cubicBezTo>
                  <a:cubicBezTo>
                    <a:pt x="0" y="636003"/>
                    <a:pt x="183909" y="819902"/>
                    <a:pt x="409956" y="819902"/>
                  </a:cubicBezTo>
                  <a:cubicBezTo>
                    <a:pt x="636004" y="819902"/>
                    <a:pt x="819912" y="635994"/>
                    <a:pt x="819912" y="409947"/>
                  </a:cubicBezTo>
                  <a:cubicBezTo>
                    <a:pt x="819912" y="183899"/>
                    <a:pt x="636004" y="0"/>
                    <a:pt x="409956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31" name="Рисунок 16">
            <a:extLst>
              <a:ext uri="{FF2B5EF4-FFF2-40B4-BE49-F238E27FC236}">
                <a16:creationId xmlns:a16="http://schemas.microsoft.com/office/drawing/2014/main" id="{0AE1B3DE-321B-4A20-A44F-6798A1615380}"/>
              </a:ext>
            </a:extLst>
          </p:cNvPr>
          <p:cNvGrpSpPr/>
          <p:nvPr/>
        </p:nvGrpSpPr>
        <p:grpSpPr>
          <a:xfrm>
            <a:off x="5745702" y="2279423"/>
            <a:ext cx="615532" cy="615532"/>
            <a:chOff x="822250" y="-659218"/>
            <a:chExt cx="6858000" cy="6858000"/>
          </a:xfrm>
          <a:solidFill>
            <a:schemeClr val="bg1"/>
          </a:solidFill>
        </p:grpSpPr>
        <p:sp>
          <p:nvSpPr>
            <p:cNvPr id="32" name="Полилиния: фигура 31">
              <a:extLst>
                <a:ext uri="{FF2B5EF4-FFF2-40B4-BE49-F238E27FC236}">
                  <a16:creationId xmlns:a16="http://schemas.microsoft.com/office/drawing/2014/main" id="{DD5A6539-AFAA-4828-B567-78561CCAF10F}"/>
                </a:ext>
              </a:extLst>
            </p:cNvPr>
            <p:cNvSpPr/>
            <p:nvPr/>
          </p:nvSpPr>
          <p:spPr>
            <a:xfrm>
              <a:off x="3292831" y="870375"/>
              <a:ext cx="1029844" cy="1022216"/>
            </a:xfrm>
            <a:custGeom>
              <a:avLst/>
              <a:gdLst>
                <a:gd name="connsiteX0" fmla="*/ 514922 w 1029844"/>
                <a:gd name="connsiteY0" fmla="*/ 1029844 h 1022215"/>
                <a:gd name="connsiteX1" fmla="*/ 1029844 w 1029844"/>
                <a:gd name="connsiteY1" fmla="*/ 514922 h 1022215"/>
                <a:gd name="connsiteX2" fmla="*/ 514922 w 1029844"/>
                <a:gd name="connsiteY2" fmla="*/ 0 h 1022215"/>
                <a:gd name="connsiteX3" fmla="*/ 0 w 1029844"/>
                <a:gd name="connsiteY3" fmla="*/ 514922 h 1022215"/>
                <a:gd name="connsiteX4" fmla="*/ 514922 w 1029844"/>
                <a:gd name="connsiteY4" fmla="*/ 1029844 h 1022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9844" h="1022215">
                  <a:moveTo>
                    <a:pt x="514922" y="1029844"/>
                  </a:moveTo>
                  <a:cubicBezTo>
                    <a:pt x="799457" y="1029844"/>
                    <a:pt x="1029844" y="799472"/>
                    <a:pt x="1029844" y="514922"/>
                  </a:cubicBezTo>
                  <a:cubicBezTo>
                    <a:pt x="1029844" y="230380"/>
                    <a:pt x="799464" y="0"/>
                    <a:pt x="514922" y="0"/>
                  </a:cubicBezTo>
                  <a:cubicBezTo>
                    <a:pt x="230380" y="0"/>
                    <a:pt x="0" y="230380"/>
                    <a:pt x="0" y="514922"/>
                  </a:cubicBezTo>
                  <a:cubicBezTo>
                    <a:pt x="0" y="798701"/>
                    <a:pt x="230380" y="1029844"/>
                    <a:pt x="514922" y="1029844"/>
                  </a:cubicBezTo>
                  <a:close/>
                </a:path>
              </a:pathLst>
            </a:custGeom>
            <a:grpFill/>
            <a:ln w="76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" name="Полилиния: фигура 32">
              <a:extLst>
                <a:ext uri="{FF2B5EF4-FFF2-40B4-BE49-F238E27FC236}">
                  <a16:creationId xmlns:a16="http://schemas.microsoft.com/office/drawing/2014/main" id="{47D0D575-6A77-401E-88A7-FF59EFA1296A}"/>
                </a:ext>
              </a:extLst>
            </p:cNvPr>
            <p:cNvSpPr/>
            <p:nvPr/>
          </p:nvSpPr>
          <p:spPr>
            <a:xfrm>
              <a:off x="1327592" y="-659218"/>
              <a:ext cx="5843413" cy="6850372"/>
            </a:xfrm>
            <a:custGeom>
              <a:avLst/>
              <a:gdLst>
                <a:gd name="connsiteX0" fmla="*/ 818679 w 5843412"/>
                <a:gd name="connsiteY0" fmla="*/ 5975469 h 6850371"/>
                <a:gd name="connsiteX1" fmla="*/ 818679 w 5843412"/>
                <a:gd name="connsiteY1" fmla="*/ 6665084 h 6850371"/>
                <a:gd name="connsiteX2" fmla="*/ 1009391 w 5843412"/>
                <a:gd name="connsiteY2" fmla="*/ 6855795 h 6850371"/>
                <a:gd name="connsiteX3" fmla="*/ 3692326 w 5843412"/>
                <a:gd name="connsiteY3" fmla="*/ 6855795 h 6850371"/>
                <a:gd name="connsiteX4" fmla="*/ 3883038 w 5843412"/>
                <a:gd name="connsiteY4" fmla="*/ 6665084 h 6850371"/>
                <a:gd name="connsiteX5" fmla="*/ 3883038 w 5843412"/>
                <a:gd name="connsiteY5" fmla="*/ 5993015 h 6850371"/>
                <a:gd name="connsiteX6" fmla="*/ 4632155 w 5843412"/>
                <a:gd name="connsiteY6" fmla="*/ 5993015 h 6850371"/>
                <a:gd name="connsiteX7" fmla="*/ 5176820 w 5843412"/>
                <a:gd name="connsiteY7" fmla="*/ 5448342 h 6850371"/>
                <a:gd name="connsiteX8" fmla="*/ 5176820 w 5843412"/>
                <a:gd name="connsiteY8" fmla="*/ 4494782 h 6850371"/>
                <a:gd name="connsiteX9" fmla="*/ 5615457 w 5843412"/>
                <a:gd name="connsiteY9" fmla="*/ 4486391 h 6850371"/>
                <a:gd name="connsiteX10" fmla="*/ 5817612 w 5843412"/>
                <a:gd name="connsiteY10" fmla="*/ 4143872 h 6850371"/>
                <a:gd name="connsiteX11" fmla="*/ 5338544 w 5843412"/>
                <a:gd name="connsiteY11" fmla="*/ 3240661 h 6850371"/>
                <a:gd name="connsiteX12" fmla="*/ 5176057 w 5843412"/>
                <a:gd name="connsiteY12" fmla="*/ 2587663 h 6850371"/>
                <a:gd name="connsiteX13" fmla="*/ 5176057 w 5843412"/>
                <a:gd name="connsiteY13" fmla="*/ 2587663 h 6850371"/>
                <a:gd name="connsiteX14" fmla="*/ 5176057 w 5843412"/>
                <a:gd name="connsiteY14" fmla="*/ 2587663 h 6850371"/>
                <a:gd name="connsiteX15" fmla="*/ 2566348 w 5843412"/>
                <a:gd name="connsiteY15" fmla="*/ 84 h 6850371"/>
                <a:gd name="connsiteX16" fmla="*/ 136 w 5843412"/>
                <a:gd name="connsiteY16" fmla="*/ 2614363 h 6850371"/>
                <a:gd name="connsiteX17" fmla="*/ 282390 w 5843412"/>
                <a:gd name="connsiteY17" fmla="*/ 3763211 h 6850371"/>
                <a:gd name="connsiteX18" fmla="*/ 818679 w 5843412"/>
                <a:gd name="connsiteY18" fmla="*/ 5975469 h 6850371"/>
                <a:gd name="connsiteX19" fmla="*/ 1109324 w 5843412"/>
                <a:gd name="connsiteY19" fmla="*/ 1955270 h 6850371"/>
                <a:gd name="connsiteX20" fmla="*/ 1183320 w 5843412"/>
                <a:gd name="connsiteY20" fmla="*/ 1843886 h 6850371"/>
                <a:gd name="connsiteX21" fmla="*/ 1465574 w 5843412"/>
                <a:gd name="connsiteY21" fmla="*/ 1723357 h 6850371"/>
                <a:gd name="connsiteX22" fmla="*/ 1531186 w 5843412"/>
                <a:gd name="connsiteY22" fmla="*/ 1656226 h 6850371"/>
                <a:gd name="connsiteX23" fmla="*/ 1535001 w 5843412"/>
                <a:gd name="connsiteY23" fmla="*/ 1645546 h 6850371"/>
                <a:gd name="connsiteX24" fmla="*/ 1535001 w 5843412"/>
                <a:gd name="connsiteY24" fmla="*/ 1553241 h 6850371"/>
                <a:gd name="connsiteX25" fmla="*/ 1419048 w 5843412"/>
                <a:gd name="connsiteY25" fmla="*/ 1271751 h 6850371"/>
                <a:gd name="connsiteX26" fmla="*/ 1445748 w 5843412"/>
                <a:gd name="connsiteY26" fmla="*/ 1139778 h 6850371"/>
                <a:gd name="connsiteX27" fmla="*/ 1574661 w 5843412"/>
                <a:gd name="connsiteY27" fmla="*/ 1010857 h 6850371"/>
                <a:gd name="connsiteX28" fmla="*/ 1705871 w 5843412"/>
                <a:gd name="connsiteY28" fmla="*/ 984157 h 6850371"/>
                <a:gd name="connsiteX29" fmla="*/ 1991939 w 5843412"/>
                <a:gd name="connsiteY29" fmla="*/ 1099355 h 6850371"/>
                <a:gd name="connsiteX30" fmla="*/ 2083481 w 5843412"/>
                <a:gd name="connsiteY30" fmla="*/ 1099355 h 6850371"/>
                <a:gd name="connsiteX31" fmla="*/ 2091109 w 5843412"/>
                <a:gd name="connsiteY31" fmla="*/ 1096303 h 6850371"/>
                <a:gd name="connsiteX32" fmla="*/ 2159002 w 5843412"/>
                <a:gd name="connsiteY32" fmla="*/ 1029936 h 6850371"/>
                <a:gd name="connsiteX33" fmla="*/ 2277244 w 5843412"/>
                <a:gd name="connsiteY33" fmla="*/ 746919 h 6850371"/>
                <a:gd name="connsiteX34" fmla="*/ 2389383 w 5843412"/>
                <a:gd name="connsiteY34" fmla="*/ 672160 h 6850371"/>
                <a:gd name="connsiteX35" fmla="*/ 2571695 w 5843412"/>
                <a:gd name="connsiteY35" fmla="*/ 672160 h 6850371"/>
                <a:gd name="connsiteX36" fmla="*/ 2683079 w 5843412"/>
                <a:gd name="connsiteY36" fmla="*/ 746156 h 6850371"/>
                <a:gd name="connsiteX37" fmla="*/ 2805135 w 5843412"/>
                <a:gd name="connsiteY37" fmla="*/ 1032224 h 6850371"/>
                <a:gd name="connsiteX38" fmla="*/ 2871494 w 5843412"/>
                <a:gd name="connsiteY38" fmla="*/ 1097066 h 6850371"/>
                <a:gd name="connsiteX39" fmla="*/ 2876079 w 5843412"/>
                <a:gd name="connsiteY39" fmla="*/ 1098584 h 6850371"/>
                <a:gd name="connsiteX40" fmla="*/ 2969147 w 5843412"/>
                <a:gd name="connsiteY40" fmla="*/ 1098584 h 6850371"/>
                <a:gd name="connsiteX41" fmla="*/ 3254444 w 5843412"/>
                <a:gd name="connsiteY41" fmla="*/ 981113 h 6850371"/>
                <a:gd name="connsiteX42" fmla="*/ 3386417 w 5843412"/>
                <a:gd name="connsiteY42" fmla="*/ 1007813 h 6850371"/>
                <a:gd name="connsiteX43" fmla="*/ 3515338 w 5843412"/>
                <a:gd name="connsiteY43" fmla="*/ 1136727 h 6850371"/>
                <a:gd name="connsiteX44" fmla="*/ 3542038 w 5843412"/>
                <a:gd name="connsiteY44" fmla="*/ 1267937 h 6850371"/>
                <a:gd name="connsiteX45" fmla="*/ 3426085 w 5843412"/>
                <a:gd name="connsiteY45" fmla="*/ 1557819 h 6850371"/>
                <a:gd name="connsiteX46" fmla="*/ 3426855 w 5843412"/>
                <a:gd name="connsiteY46" fmla="*/ 1649360 h 6850371"/>
                <a:gd name="connsiteX47" fmla="*/ 3427618 w 5843412"/>
                <a:gd name="connsiteY47" fmla="*/ 1651649 h 6850371"/>
                <a:gd name="connsiteX48" fmla="*/ 3493986 w 5843412"/>
                <a:gd name="connsiteY48" fmla="*/ 1719542 h 6850371"/>
                <a:gd name="connsiteX49" fmla="*/ 3780816 w 5843412"/>
                <a:gd name="connsiteY49" fmla="*/ 1839309 h 6850371"/>
                <a:gd name="connsiteX50" fmla="*/ 3855576 w 5843412"/>
                <a:gd name="connsiteY50" fmla="*/ 1951448 h 6850371"/>
                <a:gd name="connsiteX51" fmla="*/ 3855576 w 5843412"/>
                <a:gd name="connsiteY51" fmla="*/ 2133761 h 6850371"/>
                <a:gd name="connsiteX52" fmla="*/ 3781587 w 5843412"/>
                <a:gd name="connsiteY52" fmla="*/ 2245144 h 6850371"/>
                <a:gd name="connsiteX53" fmla="*/ 3493223 w 5843412"/>
                <a:gd name="connsiteY53" fmla="*/ 2367963 h 6850371"/>
                <a:gd name="connsiteX54" fmla="*/ 3427618 w 5843412"/>
                <a:gd name="connsiteY54" fmla="*/ 2435093 h 6850371"/>
                <a:gd name="connsiteX55" fmla="*/ 3426092 w 5843412"/>
                <a:gd name="connsiteY55" fmla="*/ 2438908 h 6850371"/>
                <a:gd name="connsiteX56" fmla="*/ 3426863 w 5843412"/>
                <a:gd name="connsiteY56" fmla="*/ 2529686 h 6850371"/>
                <a:gd name="connsiteX57" fmla="*/ 3545867 w 5843412"/>
                <a:gd name="connsiteY57" fmla="*/ 2816517 h 6850371"/>
                <a:gd name="connsiteX58" fmla="*/ 3519168 w 5843412"/>
                <a:gd name="connsiteY58" fmla="*/ 2948490 h 6850371"/>
                <a:gd name="connsiteX59" fmla="*/ 3390246 w 5843412"/>
                <a:gd name="connsiteY59" fmla="*/ 3077411 h 6850371"/>
                <a:gd name="connsiteX60" fmla="*/ 3259044 w 5843412"/>
                <a:gd name="connsiteY60" fmla="*/ 3104111 h 6850371"/>
                <a:gd name="connsiteX61" fmla="*/ 2969162 w 5843412"/>
                <a:gd name="connsiteY61" fmla="*/ 2988158 h 6850371"/>
                <a:gd name="connsiteX62" fmla="*/ 2877620 w 5843412"/>
                <a:gd name="connsiteY62" fmla="*/ 2988921 h 6850371"/>
                <a:gd name="connsiteX63" fmla="*/ 2872280 w 5843412"/>
                <a:gd name="connsiteY63" fmla="*/ 2991217 h 6850371"/>
                <a:gd name="connsiteX64" fmla="*/ 2805913 w 5843412"/>
                <a:gd name="connsiteY64" fmla="*/ 3056822 h 6850371"/>
                <a:gd name="connsiteX65" fmla="*/ 2688434 w 5843412"/>
                <a:gd name="connsiteY65" fmla="*/ 3342890 h 6850371"/>
                <a:gd name="connsiteX66" fmla="*/ 2576303 w 5843412"/>
                <a:gd name="connsiteY66" fmla="*/ 3417649 h 6850371"/>
                <a:gd name="connsiteX67" fmla="*/ 2393983 w 5843412"/>
                <a:gd name="connsiteY67" fmla="*/ 3417649 h 6850371"/>
                <a:gd name="connsiteX68" fmla="*/ 2282607 w 5843412"/>
                <a:gd name="connsiteY68" fmla="*/ 3343653 h 6850371"/>
                <a:gd name="connsiteX69" fmla="*/ 2161314 w 5843412"/>
                <a:gd name="connsiteY69" fmla="*/ 3059881 h 6850371"/>
                <a:gd name="connsiteX70" fmla="*/ 2092658 w 5843412"/>
                <a:gd name="connsiteY70" fmla="*/ 2994268 h 6850371"/>
                <a:gd name="connsiteX71" fmla="*/ 2085029 w 5843412"/>
                <a:gd name="connsiteY71" fmla="*/ 2991225 h 6850371"/>
                <a:gd name="connsiteX72" fmla="*/ 1993487 w 5843412"/>
                <a:gd name="connsiteY72" fmla="*/ 2991225 h 6850371"/>
                <a:gd name="connsiteX73" fmla="*/ 1710471 w 5843412"/>
                <a:gd name="connsiteY73" fmla="*/ 3107940 h 6850371"/>
                <a:gd name="connsiteX74" fmla="*/ 1578491 w 5843412"/>
                <a:gd name="connsiteY74" fmla="*/ 3081241 h 6850371"/>
                <a:gd name="connsiteX75" fmla="*/ 1449577 w 5843412"/>
                <a:gd name="connsiteY75" fmla="*/ 2952319 h 6850371"/>
                <a:gd name="connsiteX76" fmla="*/ 1422877 w 5843412"/>
                <a:gd name="connsiteY76" fmla="*/ 2821109 h 6850371"/>
                <a:gd name="connsiteX77" fmla="*/ 1537304 w 5843412"/>
                <a:gd name="connsiteY77" fmla="*/ 2536567 h 6850371"/>
                <a:gd name="connsiteX78" fmla="*/ 1536534 w 5843412"/>
                <a:gd name="connsiteY78" fmla="*/ 2444263 h 6850371"/>
                <a:gd name="connsiteX79" fmla="*/ 1531957 w 5843412"/>
                <a:gd name="connsiteY79" fmla="*/ 2433583 h 6850371"/>
                <a:gd name="connsiteX80" fmla="*/ 1465589 w 5843412"/>
                <a:gd name="connsiteY80" fmla="*/ 2366453 h 6850371"/>
                <a:gd name="connsiteX81" fmla="*/ 1184861 w 5843412"/>
                <a:gd name="connsiteY81" fmla="*/ 2249737 h 6850371"/>
                <a:gd name="connsiteX82" fmla="*/ 1110102 w 5843412"/>
                <a:gd name="connsiteY82" fmla="*/ 2137598 h 6850371"/>
                <a:gd name="connsiteX83" fmla="*/ 1110102 w 5843412"/>
                <a:gd name="connsiteY83" fmla="*/ 1955285 h 6850371"/>
                <a:gd name="connsiteX84" fmla="*/ 1109324 w 5843412"/>
                <a:gd name="connsiteY84" fmla="*/ 1955285 h 685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843412" h="6850371">
                  <a:moveTo>
                    <a:pt x="818679" y="5975469"/>
                  </a:moveTo>
                  <a:lnTo>
                    <a:pt x="818679" y="6665084"/>
                  </a:lnTo>
                  <a:cubicBezTo>
                    <a:pt x="818679" y="6770356"/>
                    <a:pt x="904118" y="6855795"/>
                    <a:pt x="1009391" y="6855795"/>
                  </a:cubicBezTo>
                  <a:lnTo>
                    <a:pt x="3692326" y="6855795"/>
                  </a:lnTo>
                  <a:cubicBezTo>
                    <a:pt x="3797599" y="6855795"/>
                    <a:pt x="3883038" y="6770356"/>
                    <a:pt x="3883038" y="6665084"/>
                  </a:cubicBezTo>
                  <a:lnTo>
                    <a:pt x="3883038" y="5993015"/>
                  </a:lnTo>
                  <a:lnTo>
                    <a:pt x="4632155" y="5993015"/>
                  </a:lnTo>
                  <a:cubicBezTo>
                    <a:pt x="4931954" y="5993015"/>
                    <a:pt x="5176820" y="5748133"/>
                    <a:pt x="5176820" y="5448342"/>
                  </a:cubicBezTo>
                  <a:lnTo>
                    <a:pt x="5176820" y="4494782"/>
                  </a:lnTo>
                  <a:lnTo>
                    <a:pt x="5615457" y="4486391"/>
                  </a:lnTo>
                  <a:cubicBezTo>
                    <a:pt x="5789387" y="4483339"/>
                    <a:pt x="5899237" y="4297197"/>
                    <a:pt x="5817612" y="4143872"/>
                  </a:cubicBezTo>
                  <a:lnTo>
                    <a:pt x="5338544" y="3240661"/>
                  </a:lnTo>
                  <a:cubicBezTo>
                    <a:pt x="5231745" y="3039276"/>
                    <a:pt x="5176057" y="2814991"/>
                    <a:pt x="5176057" y="2587663"/>
                  </a:cubicBezTo>
                  <a:lnTo>
                    <a:pt x="5176057" y="2587663"/>
                  </a:lnTo>
                  <a:lnTo>
                    <a:pt x="5176057" y="2587663"/>
                  </a:lnTo>
                  <a:cubicBezTo>
                    <a:pt x="5176057" y="1151221"/>
                    <a:pt x="4005849" y="-11359"/>
                    <a:pt x="2566348" y="84"/>
                  </a:cubicBezTo>
                  <a:cubicBezTo>
                    <a:pt x="1131439" y="11526"/>
                    <a:pt x="-14358" y="1179454"/>
                    <a:pt x="136" y="2614363"/>
                  </a:cubicBezTo>
                  <a:cubicBezTo>
                    <a:pt x="4713" y="3027826"/>
                    <a:pt x="106172" y="3418404"/>
                    <a:pt x="282390" y="3763211"/>
                  </a:cubicBezTo>
                  <a:cubicBezTo>
                    <a:pt x="634070" y="4449011"/>
                    <a:pt x="818679" y="5206519"/>
                    <a:pt x="818679" y="5975469"/>
                  </a:cubicBezTo>
                  <a:close/>
                  <a:moveTo>
                    <a:pt x="1109324" y="1955270"/>
                  </a:moveTo>
                  <a:cubicBezTo>
                    <a:pt x="1109324" y="1906448"/>
                    <a:pt x="1138312" y="1862958"/>
                    <a:pt x="1183320" y="1843886"/>
                  </a:cubicBezTo>
                  <a:lnTo>
                    <a:pt x="1465574" y="1723357"/>
                  </a:lnTo>
                  <a:cubicBezTo>
                    <a:pt x="1495325" y="1710388"/>
                    <a:pt x="1518973" y="1685977"/>
                    <a:pt x="1531186" y="1656226"/>
                  </a:cubicBezTo>
                  <a:cubicBezTo>
                    <a:pt x="1532704" y="1652412"/>
                    <a:pt x="1534230" y="1649360"/>
                    <a:pt x="1535001" y="1645546"/>
                  </a:cubicBezTo>
                  <a:cubicBezTo>
                    <a:pt x="1547206" y="1615803"/>
                    <a:pt x="1547206" y="1582993"/>
                    <a:pt x="1535001" y="1553241"/>
                  </a:cubicBezTo>
                  <a:lnTo>
                    <a:pt x="1419048" y="1271751"/>
                  </a:lnTo>
                  <a:cubicBezTo>
                    <a:pt x="1400740" y="1226750"/>
                    <a:pt x="1410649" y="1174106"/>
                    <a:pt x="1445748" y="1139778"/>
                  </a:cubicBezTo>
                  <a:lnTo>
                    <a:pt x="1574661" y="1010857"/>
                  </a:lnTo>
                  <a:cubicBezTo>
                    <a:pt x="1608989" y="976529"/>
                    <a:pt x="1660870" y="965856"/>
                    <a:pt x="1705871" y="984157"/>
                  </a:cubicBezTo>
                  <a:lnTo>
                    <a:pt x="1991939" y="1099355"/>
                  </a:lnTo>
                  <a:cubicBezTo>
                    <a:pt x="2020927" y="1110798"/>
                    <a:pt x="2053737" y="1110798"/>
                    <a:pt x="2083481" y="1099355"/>
                  </a:cubicBezTo>
                  <a:cubicBezTo>
                    <a:pt x="2085769" y="1098584"/>
                    <a:pt x="2088820" y="1097066"/>
                    <a:pt x="2091109" y="1096303"/>
                  </a:cubicBezTo>
                  <a:cubicBezTo>
                    <a:pt x="2121623" y="1084098"/>
                    <a:pt x="2146034" y="1060450"/>
                    <a:pt x="2159002" y="1029936"/>
                  </a:cubicBezTo>
                  <a:lnTo>
                    <a:pt x="2277244" y="746919"/>
                  </a:lnTo>
                  <a:cubicBezTo>
                    <a:pt x="2296315" y="701911"/>
                    <a:pt x="2340560" y="672160"/>
                    <a:pt x="2389383" y="672160"/>
                  </a:cubicBezTo>
                  <a:lnTo>
                    <a:pt x="2571695" y="672160"/>
                  </a:lnTo>
                  <a:cubicBezTo>
                    <a:pt x="2620518" y="672160"/>
                    <a:pt x="2664008" y="701148"/>
                    <a:pt x="2683079" y="746156"/>
                  </a:cubicBezTo>
                  <a:lnTo>
                    <a:pt x="2805135" y="1032224"/>
                  </a:lnTo>
                  <a:cubicBezTo>
                    <a:pt x="2818095" y="1061968"/>
                    <a:pt x="2841751" y="1084853"/>
                    <a:pt x="2871494" y="1097066"/>
                  </a:cubicBezTo>
                  <a:cubicBezTo>
                    <a:pt x="2873020" y="1097829"/>
                    <a:pt x="2874546" y="1098584"/>
                    <a:pt x="2876079" y="1098584"/>
                  </a:cubicBezTo>
                  <a:cubicBezTo>
                    <a:pt x="2905823" y="1110798"/>
                    <a:pt x="2939395" y="1111553"/>
                    <a:pt x="2969147" y="1098584"/>
                  </a:cubicBezTo>
                  <a:lnTo>
                    <a:pt x="3254444" y="981113"/>
                  </a:lnTo>
                  <a:cubicBezTo>
                    <a:pt x="3299452" y="962805"/>
                    <a:pt x="3352088" y="972714"/>
                    <a:pt x="3386417" y="1007813"/>
                  </a:cubicBezTo>
                  <a:lnTo>
                    <a:pt x="3515338" y="1136727"/>
                  </a:lnTo>
                  <a:cubicBezTo>
                    <a:pt x="3549666" y="1171055"/>
                    <a:pt x="3560346" y="1222936"/>
                    <a:pt x="3542038" y="1267937"/>
                  </a:cubicBezTo>
                  <a:lnTo>
                    <a:pt x="3426085" y="1557819"/>
                  </a:lnTo>
                  <a:cubicBezTo>
                    <a:pt x="3414642" y="1587570"/>
                    <a:pt x="3414642" y="1620372"/>
                    <a:pt x="3426855" y="1649360"/>
                  </a:cubicBezTo>
                  <a:cubicBezTo>
                    <a:pt x="3426855" y="1650131"/>
                    <a:pt x="3427618" y="1650886"/>
                    <a:pt x="3427618" y="1651649"/>
                  </a:cubicBezTo>
                  <a:cubicBezTo>
                    <a:pt x="3439824" y="1682163"/>
                    <a:pt x="3463472" y="1706574"/>
                    <a:pt x="3493986" y="1719542"/>
                  </a:cubicBezTo>
                  <a:lnTo>
                    <a:pt x="3780816" y="1839309"/>
                  </a:lnTo>
                  <a:cubicBezTo>
                    <a:pt x="3825825" y="1858381"/>
                    <a:pt x="3855576" y="1902626"/>
                    <a:pt x="3855576" y="1951448"/>
                  </a:cubicBezTo>
                  <a:lnTo>
                    <a:pt x="3855576" y="2133761"/>
                  </a:lnTo>
                  <a:cubicBezTo>
                    <a:pt x="3855576" y="2182583"/>
                    <a:pt x="3826587" y="2226073"/>
                    <a:pt x="3781587" y="2245144"/>
                  </a:cubicBezTo>
                  <a:lnTo>
                    <a:pt x="3493223" y="2367963"/>
                  </a:lnTo>
                  <a:cubicBezTo>
                    <a:pt x="3463479" y="2380931"/>
                    <a:pt x="3439824" y="2404580"/>
                    <a:pt x="3427618" y="2435093"/>
                  </a:cubicBezTo>
                  <a:lnTo>
                    <a:pt x="3426092" y="2438908"/>
                  </a:lnTo>
                  <a:cubicBezTo>
                    <a:pt x="3414649" y="2467896"/>
                    <a:pt x="3414649" y="2500706"/>
                    <a:pt x="3426863" y="2529686"/>
                  </a:cubicBezTo>
                  <a:lnTo>
                    <a:pt x="3545867" y="2816517"/>
                  </a:lnTo>
                  <a:cubicBezTo>
                    <a:pt x="3564938" y="2861525"/>
                    <a:pt x="3554258" y="2914162"/>
                    <a:pt x="3519168" y="2948490"/>
                  </a:cubicBezTo>
                  <a:lnTo>
                    <a:pt x="3390246" y="3077411"/>
                  </a:lnTo>
                  <a:cubicBezTo>
                    <a:pt x="3355918" y="3111739"/>
                    <a:pt x="3304044" y="3122411"/>
                    <a:pt x="3259044" y="3104111"/>
                  </a:cubicBezTo>
                  <a:lnTo>
                    <a:pt x="2969162" y="2988158"/>
                  </a:lnTo>
                  <a:cubicBezTo>
                    <a:pt x="2940166" y="2976715"/>
                    <a:pt x="2907364" y="2976715"/>
                    <a:pt x="2877620" y="2988921"/>
                  </a:cubicBezTo>
                  <a:cubicBezTo>
                    <a:pt x="2876095" y="2989691"/>
                    <a:pt x="2873806" y="2990446"/>
                    <a:pt x="2872280" y="2991217"/>
                  </a:cubicBezTo>
                  <a:cubicBezTo>
                    <a:pt x="2842529" y="3003423"/>
                    <a:pt x="2818881" y="3027063"/>
                    <a:pt x="2805913" y="3056822"/>
                  </a:cubicBezTo>
                  <a:lnTo>
                    <a:pt x="2688434" y="3342890"/>
                  </a:lnTo>
                  <a:cubicBezTo>
                    <a:pt x="2669363" y="3387898"/>
                    <a:pt x="2625118" y="3417649"/>
                    <a:pt x="2576303" y="3417649"/>
                  </a:cubicBezTo>
                  <a:lnTo>
                    <a:pt x="2393983" y="3417649"/>
                  </a:lnTo>
                  <a:cubicBezTo>
                    <a:pt x="2345160" y="3417649"/>
                    <a:pt x="2301678" y="3388661"/>
                    <a:pt x="2282607" y="3343653"/>
                  </a:cubicBezTo>
                  <a:lnTo>
                    <a:pt x="2161314" y="3059881"/>
                  </a:lnTo>
                  <a:cubicBezTo>
                    <a:pt x="2148345" y="3029367"/>
                    <a:pt x="2123172" y="3005711"/>
                    <a:pt x="2092658" y="2994268"/>
                  </a:cubicBezTo>
                  <a:cubicBezTo>
                    <a:pt x="2090369" y="2993505"/>
                    <a:pt x="2087318" y="2991980"/>
                    <a:pt x="2085029" y="2991225"/>
                  </a:cubicBezTo>
                  <a:cubicBezTo>
                    <a:pt x="2055278" y="2979782"/>
                    <a:pt x="2022476" y="2979782"/>
                    <a:pt x="1993487" y="2991225"/>
                  </a:cubicBezTo>
                  <a:lnTo>
                    <a:pt x="1710471" y="3107940"/>
                  </a:lnTo>
                  <a:cubicBezTo>
                    <a:pt x="1665463" y="3126241"/>
                    <a:pt x="1612819" y="3116332"/>
                    <a:pt x="1578491" y="3081241"/>
                  </a:cubicBezTo>
                  <a:lnTo>
                    <a:pt x="1449577" y="2952319"/>
                  </a:lnTo>
                  <a:cubicBezTo>
                    <a:pt x="1415249" y="2917991"/>
                    <a:pt x="1404569" y="2866118"/>
                    <a:pt x="1422877" y="2821109"/>
                  </a:cubicBezTo>
                  <a:lnTo>
                    <a:pt x="1537304" y="2536567"/>
                  </a:lnTo>
                  <a:cubicBezTo>
                    <a:pt x="1549510" y="2506824"/>
                    <a:pt x="1548747" y="2474022"/>
                    <a:pt x="1536534" y="2444263"/>
                  </a:cubicBezTo>
                  <a:cubicBezTo>
                    <a:pt x="1535016" y="2440449"/>
                    <a:pt x="1533490" y="2437397"/>
                    <a:pt x="1531957" y="2433583"/>
                  </a:cubicBezTo>
                  <a:cubicBezTo>
                    <a:pt x="1519751" y="2403069"/>
                    <a:pt x="1496103" y="2378666"/>
                    <a:pt x="1465589" y="2366453"/>
                  </a:cubicBezTo>
                  <a:lnTo>
                    <a:pt x="1184861" y="2249737"/>
                  </a:lnTo>
                  <a:cubicBezTo>
                    <a:pt x="1139853" y="2230665"/>
                    <a:pt x="1110102" y="2186420"/>
                    <a:pt x="1110102" y="2137598"/>
                  </a:cubicBezTo>
                  <a:lnTo>
                    <a:pt x="1110102" y="1955285"/>
                  </a:lnTo>
                  <a:lnTo>
                    <a:pt x="1109324" y="1955285"/>
                  </a:lnTo>
                  <a:close/>
                </a:path>
              </a:pathLst>
            </a:custGeom>
            <a:grpFill/>
            <a:ln w="76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1F55C747-A169-4A01-99DD-87EE7A27A4DC}"/>
              </a:ext>
            </a:extLst>
          </p:cNvPr>
          <p:cNvSpPr txBox="1"/>
          <p:nvPr/>
        </p:nvSpPr>
        <p:spPr>
          <a:xfrm>
            <a:off x="4925109" y="857994"/>
            <a:ext cx="182934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</a:rPr>
              <a:t>ПОКОЛЕНИЕ Z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</a:rPr>
              <a:t>(КАК ПОТЕНЦИАЛЬНЫЕ</a:t>
            </a:r>
            <a:endParaRPr lang="en-US" sz="1100" dirty="0">
              <a:solidFill>
                <a:schemeClr val="bg1"/>
              </a:solidFill>
            </a:endParaRPr>
          </a:p>
          <a:p>
            <a:pPr algn="ctr"/>
            <a:r>
              <a:rPr lang="ru-RU" sz="1100" dirty="0">
                <a:solidFill>
                  <a:schemeClr val="bg1"/>
                </a:solidFill>
              </a:rPr>
              <a:t>СОТРУДНИКИ)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BDABB0-C07E-43E0-B5B7-13B976943CDE}"/>
              </a:ext>
            </a:extLst>
          </p:cNvPr>
          <p:cNvSpPr txBox="1"/>
          <p:nvPr/>
        </p:nvSpPr>
        <p:spPr>
          <a:xfrm>
            <a:off x="7772336" y="954508"/>
            <a:ext cx="148630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</a:rPr>
              <a:t>ПОТЕНЦИАЛЬНЫЕ</a:t>
            </a:r>
            <a:endParaRPr lang="en-US" sz="1100" dirty="0">
              <a:solidFill>
                <a:schemeClr val="bg1"/>
              </a:solidFill>
            </a:endParaRPr>
          </a:p>
          <a:p>
            <a:pPr algn="ctr"/>
            <a:r>
              <a:rPr lang="ru-RU" sz="1100" dirty="0">
                <a:solidFill>
                  <a:schemeClr val="bg1"/>
                </a:solidFill>
              </a:rPr>
              <a:t>СОТРУДНИКИ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</a:rPr>
              <a:t>(ЭКСПЕРТЫ)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643BC23-41AF-4354-B384-9AD599A0ED06}"/>
              </a:ext>
            </a:extLst>
          </p:cNvPr>
          <p:cNvSpPr txBox="1"/>
          <p:nvPr/>
        </p:nvSpPr>
        <p:spPr>
          <a:xfrm>
            <a:off x="9812446" y="992038"/>
            <a:ext cx="119616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ALUMNI 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(</a:t>
            </a:r>
            <a:r>
              <a:rPr lang="ru-RU" sz="1100" dirty="0">
                <a:solidFill>
                  <a:schemeClr val="bg1"/>
                </a:solidFill>
              </a:rPr>
              <a:t>БЫВШИЕ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</a:rPr>
              <a:t>СОТРУДНИКИ)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D174C19-D344-4CE1-BAF3-36409550AA03}"/>
              </a:ext>
            </a:extLst>
          </p:cNvPr>
          <p:cNvSpPr txBox="1"/>
          <p:nvPr/>
        </p:nvSpPr>
        <p:spPr>
          <a:xfrm>
            <a:off x="7670514" y="5492664"/>
            <a:ext cx="21419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</a:rPr>
              <a:t>ДРУГИЕ </a:t>
            </a:r>
            <a:r>
              <a:rPr lang="en-US" sz="1100" dirty="0" smtClean="0">
                <a:solidFill>
                  <a:schemeClr val="bg1"/>
                </a:solidFill>
              </a:rPr>
              <a:t>«</a:t>
            </a:r>
            <a:r>
              <a:rPr lang="ru-RU" sz="1100" dirty="0" smtClean="0">
                <a:solidFill>
                  <a:schemeClr val="bg1"/>
                </a:solidFill>
              </a:rPr>
              <a:t>СТРОИТЕЛИ</a:t>
            </a:r>
            <a:r>
              <a:rPr lang="en-US" sz="1100" dirty="0" smtClean="0">
                <a:solidFill>
                  <a:schemeClr val="bg1"/>
                </a:solidFill>
              </a:rPr>
              <a:t>»</a:t>
            </a:r>
            <a:endParaRPr lang="ru-RU" sz="1100" dirty="0">
              <a:solidFill>
                <a:schemeClr val="bg1"/>
              </a:solidFill>
            </a:endParaRPr>
          </a:p>
          <a:p>
            <a:pPr algn="ctr"/>
            <a:r>
              <a:rPr lang="ru-RU" sz="1100" dirty="0">
                <a:solidFill>
                  <a:schemeClr val="bg1"/>
                </a:solidFill>
              </a:rPr>
              <a:t>ЦИФРОВОЙ ЭКОСИСТЕМЫ, </a:t>
            </a:r>
            <a:endParaRPr lang="en-US" sz="1100" dirty="0">
              <a:solidFill>
                <a:schemeClr val="bg1"/>
              </a:solidFill>
            </a:endParaRPr>
          </a:p>
          <a:p>
            <a:pPr algn="ctr"/>
            <a:r>
              <a:rPr lang="ru-RU" sz="1100" dirty="0">
                <a:solidFill>
                  <a:schemeClr val="bg1"/>
                </a:solidFill>
              </a:rPr>
              <a:t>ПАРТНЕРЫ ПО ОТРАСЛИ</a:t>
            </a:r>
            <a:endParaRPr lang="en-US" sz="1100" dirty="0">
              <a:solidFill>
                <a:schemeClr val="bg1"/>
              </a:solidFill>
            </a:endParaRPr>
          </a:p>
          <a:p>
            <a:pPr algn="ctr"/>
            <a:r>
              <a:rPr lang="ru-RU" sz="1100" dirty="0">
                <a:solidFill>
                  <a:schemeClr val="bg1"/>
                </a:solidFill>
              </a:rPr>
              <a:t>(КОНКУРЕНТЫ)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48417C6-4949-474B-9EF0-EF44838591AF}"/>
              </a:ext>
            </a:extLst>
          </p:cNvPr>
          <p:cNvSpPr txBox="1"/>
          <p:nvPr/>
        </p:nvSpPr>
        <p:spPr>
          <a:xfrm>
            <a:off x="4486136" y="4991159"/>
            <a:ext cx="15376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</a:rPr>
              <a:t>МЕЖДУНАРОДНЫЙ</a:t>
            </a:r>
            <a:endParaRPr lang="en-US" sz="1100" dirty="0">
              <a:solidFill>
                <a:schemeClr val="bg1"/>
              </a:solidFill>
            </a:endParaRPr>
          </a:p>
          <a:p>
            <a:pPr algn="ctr"/>
            <a:r>
              <a:rPr lang="ru-RU" sz="1100" dirty="0">
                <a:solidFill>
                  <a:schemeClr val="bg1"/>
                </a:solidFill>
              </a:rPr>
              <a:t>РЫНОК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3AD3D26-778C-4544-9E06-C756B9300A08}"/>
              </a:ext>
            </a:extLst>
          </p:cNvPr>
          <p:cNvSpPr txBox="1"/>
          <p:nvPr/>
        </p:nvSpPr>
        <p:spPr>
          <a:xfrm>
            <a:off x="6203997" y="4364395"/>
            <a:ext cx="7585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СЕМЬЯ,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</a:rPr>
              <a:t>ДРУЗЬЯ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4EEA2EB-6858-4ED8-A292-637364A5A11D}"/>
              </a:ext>
            </a:extLst>
          </p:cNvPr>
          <p:cNvSpPr txBox="1"/>
          <p:nvPr/>
        </p:nvSpPr>
        <p:spPr>
          <a:xfrm>
            <a:off x="8196252" y="4470978"/>
            <a:ext cx="1471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КЛИЕНТЫ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FF5EE74-5940-4063-BED9-706C4116BA80}"/>
              </a:ext>
            </a:extLst>
          </p:cNvPr>
          <p:cNvSpPr txBox="1"/>
          <p:nvPr/>
        </p:nvSpPr>
        <p:spPr>
          <a:xfrm>
            <a:off x="10266238" y="3016818"/>
            <a:ext cx="9989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ПАРТНЕРЫ</a:t>
            </a:r>
          </a:p>
        </p:txBody>
      </p:sp>
      <p:sp>
        <p:nvSpPr>
          <p:cNvPr id="43" name="Рисунок 10">
            <a:extLst>
              <a:ext uri="{FF2B5EF4-FFF2-40B4-BE49-F238E27FC236}">
                <a16:creationId xmlns:a16="http://schemas.microsoft.com/office/drawing/2014/main" id="{754A7474-08AE-42CE-AE3E-A35B501D2EFC}"/>
              </a:ext>
            </a:extLst>
          </p:cNvPr>
          <p:cNvSpPr/>
          <p:nvPr/>
        </p:nvSpPr>
        <p:spPr>
          <a:xfrm>
            <a:off x="0" y="0"/>
            <a:ext cx="3518185" cy="6858000"/>
          </a:xfrm>
          <a:custGeom>
            <a:avLst/>
            <a:gdLst>
              <a:gd name="connsiteX0" fmla="*/ 2947403 w 3518185"/>
              <a:gd name="connsiteY0" fmla="*/ 0 h 6858000"/>
              <a:gd name="connsiteX1" fmla="*/ 0 w 3518185"/>
              <a:gd name="connsiteY1" fmla="*/ 0 h 6858000"/>
              <a:gd name="connsiteX2" fmla="*/ 0 w 3518185"/>
              <a:gd name="connsiteY2" fmla="*/ 6858000 h 6858000"/>
              <a:gd name="connsiteX3" fmla="*/ 2945557 w 3518185"/>
              <a:gd name="connsiteY3" fmla="*/ 6858000 h 6858000"/>
              <a:gd name="connsiteX4" fmla="*/ 3518185 w 3518185"/>
              <a:gd name="connsiteY4" fmla="*/ 3425925 h 6858000"/>
              <a:gd name="connsiteX5" fmla="*/ 2947403 w 3518185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18185" h="6858000">
                <a:moveTo>
                  <a:pt x="2947403" y="0"/>
                </a:moveTo>
                <a:lnTo>
                  <a:pt x="0" y="0"/>
                </a:lnTo>
                <a:lnTo>
                  <a:pt x="0" y="6858000"/>
                </a:lnTo>
                <a:lnTo>
                  <a:pt x="2945557" y="6858000"/>
                </a:lnTo>
                <a:cubicBezTo>
                  <a:pt x="3316443" y="5782247"/>
                  <a:pt x="3518185" y="4627766"/>
                  <a:pt x="3518185" y="3425925"/>
                </a:cubicBezTo>
                <a:cubicBezTo>
                  <a:pt x="3518185" y="2226544"/>
                  <a:pt x="3317673" y="1073908"/>
                  <a:pt x="2947403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614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4" name="Рисунок 10">
            <a:extLst>
              <a:ext uri="{FF2B5EF4-FFF2-40B4-BE49-F238E27FC236}">
                <a16:creationId xmlns:a16="http://schemas.microsoft.com/office/drawing/2014/main" id="{EA96D4DA-31AF-4EF1-9AC1-6A6572C357B7}"/>
              </a:ext>
            </a:extLst>
          </p:cNvPr>
          <p:cNvSpPr/>
          <p:nvPr/>
        </p:nvSpPr>
        <p:spPr>
          <a:xfrm>
            <a:off x="677671" y="3435285"/>
            <a:ext cx="943351" cy="243577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2C3F9D-080A-4EF6-A710-41C194FC4A92}"/>
              </a:ext>
            </a:extLst>
          </p:cNvPr>
          <p:cNvSpPr txBox="1"/>
          <p:nvPr/>
        </p:nvSpPr>
        <p:spPr>
          <a:xfrm>
            <a:off x="558459" y="2828132"/>
            <a:ext cx="2823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</a:rPr>
              <a:t>ЭКОСИСТЕМА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>
                <a:solidFill>
                  <a:schemeClr val="bg1"/>
                </a:solidFill>
              </a:rPr>
              <a:pPr/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15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2" y="223837"/>
            <a:ext cx="11077575" cy="6410325"/>
          </a:xfrm>
          <a:prstGeom prst="rect">
            <a:avLst/>
          </a:prstGeom>
        </p:spPr>
      </p:pic>
      <p:sp>
        <p:nvSpPr>
          <p:cNvPr id="7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</p:spPr>
        <p:txBody>
          <a:bodyPr/>
          <a:lstStyle/>
          <a:p>
            <a:fld id="{C873F048-D532-42BD-AB62-653627250667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429768"/>
            <a:ext cx="4069080" cy="1627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124712" y="429768"/>
            <a:ext cx="364845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dirty="0" smtClean="0">
                <a:solidFill>
                  <a:schemeClr val="accent2"/>
                </a:solidFill>
              </a:rPr>
              <a:t>400+</a:t>
            </a:r>
            <a:endParaRPr lang="ru-RU" sz="11500" b="1" dirty="0">
              <a:solidFill>
                <a:schemeClr val="accent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48940" y="3668135"/>
            <a:ext cx="1052052" cy="5604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896887" y="3431062"/>
            <a:ext cx="8751447" cy="22814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4807" y="3779361"/>
            <a:ext cx="1052052" cy="5604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441805" y="3779361"/>
            <a:ext cx="1052052" cy="5604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2604810" y="3038024"/>
            <a:ext cx="7319281" cy="2953027"/>
            <a:chOff x="501651" y="1725909"/>
            <a:chExt cx="10725614" cy="4327341"/>
          </a:xfrm>
        </p:grpSpPr>
        <p:pic>
          <p:nvPicPr>
            <p:cNvPr id="15" name="Picture 8" descr="http://cdn.metrotvnews.com/dynamic/content/2015/08/07/155254/M5A5R2E1TD.jpg?w=650"/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8912" y="3914780"/>
              <a:ext cx="1808526" cy="815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2" descr="C:\Users\AKaplun\Desktop\1 лого\ДИЗ\LogoAPC.png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6825" y="3739291"/>
              <a:ext cx="1152920" cy="556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6"/>
            <p:cNvPicPr>
              <a:picLocks noChangeAspect="1" noChangeArrowheads="1"/>
            </p:cNvPicPr>
            <p:nvPr/>
          </p:nvPicPr>
          <p:blipFill>
            <a:blip r:embed="rId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951146" y="4125817"/>
              <a:ext cx="1208379" cy="604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0" descr="C:\Users\AKaplun\Desktop\1 лого\ДВС\image.png"/>
            <p:cNvPicPr>
              <a:picLocks noChangeAspect="1" noChangeArrowheads="1"/>
            </p:cNvPicPr>
            <p:nvPr/>
          </p:nvPicPr>
          <p:blipFill>
            <a:blip r:embed="rId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2880" y="2755543"/>
              <a:ext cx="1440572" cy="675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8" descr="C:\Users\AKaplun\Desktop\1 лого\ДИТ\Microsoft.PNG"/>
            <p:cNvPicPr>
              <a:picLocks noChangeAspect="1" noChangeArrowheads="1"/>
            </p:cNvPicPr>
            <p:nvPr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0736" y="1910690"/>
              <a:ext cx="2208085" cy="491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3" descr="C:\Users\AKaplun\Desktop\1 лого\ДИТ\opk_check-point_logo_horizontal.png"/>
            <p:cNvPicPr>
              <a:picLocks noChangeAspect="1" noChangeArrowheads="1"/>
            </p:cNvPicPr>
            <p:nvPr/>
          </p:nvPicPr>
          <p:blipFill>
            <a:blip r:embed="rId9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3778" y="3660483"/>
              <a:ext cx="1533487" cy="254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5" descr="C:\Users\AKaplun\Desktop\1 лого\ДТК\oracle-logo.png"/>
            <p:cNvPicPr>
              <a:picLocks noChangeAspect="1" noChangeArrowheads="1"/>
            </p:cNvPicPr>
            <p:nvPr/>
          </p:nvPicPr>
          <p:blipFill>
            <a:blip r:embed="rId10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3523" y="3049494"/>
              <a:ext cx="2100706" cy="273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Рисунок 38"/>
            <p:cNvPicPr>
              <a:picLocks noChangeAspect="1"/>
            </p:cNvPicPr>
            <p:nvPr/>
          </p:nvPicPr>
          <p:blipFill rotWithShape="1">
            <a:blip r:embed="rId11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740" b="13904"/>
            <a:stretch/>
          </p:blipFill>
          <p:spPr>
            <a:xfrm>
              <a:off x="2787913" y="1725909"/>
              <a:ext cx="1922123" cy="980461"/>
            </a:xfrm>
            <a:prstGeom prst="rect">
              <a:avLst/>
            </a:prstGeom>
          </p:spPr>
        </p:pic>
        <p:pic>
          <p:nvPicPr>
            <p:cNvPr id="23" name="Picture 53" descr="C:\Users\AKaplun\Desktop\1 лого\ДВС\hitachi_logo.png"/>
            <p:cNvPicPr>
              <a:picLocks noChangeAspect="1" noChangeArrowheads="1"/>
            </p:cNvPicPr>
            <p:nvPr/>
          </p:nvPicPr>
          <p:blipFill>
            <a:blip r:embed="rId1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781" y="3123407"/>
              <a:ext cx="1353342" cy="387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1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049035" y="4451209"/>
              <a:ext cx="2108499" cy="793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8" descr="https://www.fpweb.net/wp-content/uploads/2017/04/documentum.png"/>
            <p:cNvPicPr>
              <a:picLocks noChangeAspect="1" noChangeArrowheads="1"/>
            </p:cNvPicPr>
            <p:nvPr/>
          </p:nvPicPr>
          <p:blipFill>
            <a:blip r:embed="rId1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8076" y="4137451"/>
              <a:ext cx="915376" cy="915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0" descr="C:\Users\AKaplun\Desktop\1 лого\ДИТ\Huawei-Logo.png"/>
            <p:cNvPicPr>
              <a:picLocks noChangeAspect="1" noChangeArrowheads="1"/>
            </p:cNvPicPr>
            <p:nvPr/>
          </p:nvPicPr>
          <p:blipFill>
            <a:blip r:embed="rId1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8471" y="4978338"/>
              <a:ext cx="725663" cy="725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4" descr="http://apextech.by/wp-content/uploads/citr-960x540.jp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37" t="29395" r="20202" b="30005"/>
            <a:stretch/>
          </p:blipFill>
          <p:spPr bwMode="auto">
            <a:xfrm>
              <a:off x="9905136" y="1928400"/>
              <a:ext cx="1118316" cy="432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447" y="3970993"/>
              <a:ext cx="1562676" cy="1518028"/>
            </a:xfrm>
            <a:prstGeom prst="rect">
              <a:avLst/>
            </a:prstGeom>
          </p:spPr>
        </p:pic>
        <p:pic>
          <p:nvPicPr>
            <p:cNvPr id="29" name="Picture 2" descr="https://downloader.disk.yandex.ru/preview/39cb25212c4998dc4ed4a2dc055ffd9fc1e2c3cee43bdc1d5298f9373452013a/5f73aff5/YRvQH-cEbo81mXDc7fPVSyqNPDntcvAeOLmgVu13dEOcxeRROT_epG5htItT8J6a8DDDP8ugQCds2QwBo2Ov2g%3D%3D?uid=0&amp;filename=Avaya%20Logo_tagline_stacked-CMYK.ai&amp;disposition=inline&amp;hash=&amp;limit=0&amp;content_type=image%2Fjpeg&amp;owner_uid=0&amp;tknv=v2&amp;size=1894x867"/>
            <p:cNvPicPr>
              <a:picLocks noChangeAspect="1" noChangeArrowheads="1"/>
            </p:cNvPicPr>
            <p:nvPr/>
          </p:nvPicPr>
          <p:blipFill>
            <a:blip r:embed="rId1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793" y="3069922"/>
              <a:ext cx="1082280" cy="494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19">
              <a:grayscl/>
            </a:blip>
            <a:srcRect l="3711" t="12795" r="2829" b="11625"/>
            <a:stretch/>
          </p:blipFill>
          <p:spPr>
            <a:xfrm>
              <a:off x="501651" y="2054942"/>
              <a:ext cx="2160588" cy="508872"/>
            </a:xfrm>
            <a:prstGeom prst="rect">
              <a:avLst/>
            </a:prstGeom>
          </p:spPr>
        </p:pic>
        <p:pic>
          <p:nvPicPr>
            <p:cNvPr id="31" name="Picture 4" descr="F5 Networks — Википедия"/>
            <p:cNvPicPr>
              <a:picLocks noChangeAspect="1" noChangeArrowheads="1"/>
            </p:cNvPicPr>
            <p:nvPr/>
          </p:nvPicPr>
          <p:blipFill>
            <a:blip r:embed="rId20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180" y="5124028"/>
              <a:ext cx="686750" cy="630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21">
              <a:grayscl/>
            </a:blip>
            <a:stretch>
              <a:fillRect/>
            </a:stretch>
          </p:blipFill>
          <p:spPr>
            <a:xfrm>
              <a:off x="5226750" y="1954230"/>
              <a:ext cx="1294097" cy="538364"/>
            </a:xfrm>
            <a:prstGeom prst="rect">
              <a:avLst/>
            </a:prstGeom>
          </p:spPr>
        </p:pic>
        <p:pic>
          <p:nvPicPr>
            <p:cNvPr id="33" name="Picture 6" descr="Palo Alto Networks анонсировала выпуск 10 версии своей ОС | CISO Club"/>
            <p:cNvPicPr>
              <a:picLocks noChangeAspect="1" noChangeArrowheads="1"/>
            </p:cNvPicPr>
            <p:nvPr/>
          </p:nvPicPr>
          <p:blipFill>
            <a:blip r:embed="rId2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3778" y="5002258"/>
              <a:ext cx="1397828" cy="1048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2" descr="Компания NetApp"/>
            <p:cNvPicPr>
              <a:picLocks noChangeAspect="1" noChangeArrowheads="1"/>
            </p:cNvPicPr>
            <p:nvPr/>
          </p:nvPicPr>
          <p:blipFill>
            <a:blip r:embed="rId2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8064" y="4826792"/>
              <a:ext cx="1635277" cy="1226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4" descr="Quest Software: у нас новый вендор - новости компании ITSDelta"/>
            <p:cNvPicPr>
              <a:picLocks noChangeAspect="1" noChangeArrowheads="1"/>
            </p:cNvPicPr>
            <p:nvPr/>
          </p:nvPicPr>
          <p:blipFill>
            <a:blip r:embed="rId2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6450" y="2945926"/>
              <a:ext cx="1436997" cy="408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6" descr="Extron and GoTo… | Extron"/>
            <p:cNvPicPr>
              <a:picLocks noChangeAspect="1" noChangeArrowheads="1"/>
            </p:cNvPicPr>
            <p:nvPr/>
          </p:nvPicPr>
          <p:blipFill>
            <a:blip r:embed="rId2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6450" y="5390320"/>
              <a:ext cx="1363830" cy="313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8037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FA446914-B1A2-4D94-80F6-9E99DEDFE15B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8518476" y="2435390"/>
            <a:ext cx="3213755" cy="41718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На рынке с 2009 года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ru-RU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300+ заказчиков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ru-RU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3 собственных ЦОД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ru-RU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Поддержка </a:t>
            </a:r>
            <a:r>
              <a:rPr lang="ru-RU" b="1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24х7</a:t>
            </a:r>
            <a:endParaRPr lang="ru-RU" sz="14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7829" y="646233"/>
            <a:ext cx="66511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КРОК ОБЛАЧНЫЕ СЕРВИСЫ</a:t>
            </a:r>
            <a:endParaRPr lang="ru-RU" sz="32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7829" y="1917700"/>
            <a:ext cx="477157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solidFill>
                  <a:srgbClr val="44C7F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Облачный провайдер по размещению </a:t>
            </a:r>
            <a:r>
              <a:rPr lang="en-US" b="1" dirty="0" smtClean="0">
                <a:solidFill>
                  <a:srgbClr val="44C7F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b="1" dirty="0" smtClean="0">
                <a:solidFill>
                  <a:srgbClr val="44C7F4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b="1" dirty="0" smtClean="0">
                <a:solidFill>
                  <a:srgbClr val="44C7F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и </a:t>
            </a:r>
            <a:r>
              <a:rPr lang="ru-RU" b="1" dirty="0">
                <a:solidFill>
                  <a:srgbClr val="44C7F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поддержке бизнес-критичных </a:t>
            </a:r>
            <a:r>
              <a:rPr lang="ru-RU" b="1" dirty="0" smtClean="0">
                <a:solidFill>
                  <a:srgbClr val="44C7F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систем</a:t>
            </a:r>
          </a:p>
          <a:p>
            <a:pPr lvl="0"/>
            <a:endParaRPr lang="ru-RU" b="1" dirty="0">
              <a:solidFill>
                <a:srgbClr val="44C7F4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44C7F4"/>
              </a:buCl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44C7F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№1 </a:t>
            </a:r>
            <a:r>
              <a:rPr lang="ru-RU" sz="1400" dirty="0">
                <a:ea typeface="Verdana" panose="020B0604030504040204" pitchFamily="34" charset="0"/>
                <a:cs typeface="Verdana" panose="020B0604030504040204" pitchFamily="34" charset="0"/>
              </a:rPr>
              <a:t>по зрелости среди провайдеров облачных услуг в России (</a:t>
            </a:r>
            <a:r>
              <a:rPr lang="en-US" sz="14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TAdviser</a:t>
            </a:r>
            <a:r>
              <a:rPr lang="ru-RU" sz="1400" dirty="0">
                <a:ea typeface="Verdana" panose="020B0604030504040204" pitchFamily="34" charset="0"/>
                <a:cs typeface="Verdana" panose="020B0604030504040204" pitchFamily="34" charset="0"/>
              </a:rPr>
              <a:t>, 2018)</a:t>
            </a:r>
          </a:p>
          <a:p>
            <a:pPr marL="285750" indent="-285750">
              <a:lnSpc>
                <a:spcPct val="150000"/>
              </a:lnSpc>
              <a:buClr>
                <a:srgbClr val="44C7F4"/>
              </a:buCl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44C7F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№1 </a:t>
            </a:r>
            <a:r>
              <a:rPr lang="ru-RU" sz="1400" dirty="0">
                <a:ea typeface="Verdana" panose="020B0604030504040204" pitchFamily="34" charset="0"/>
                <a:cs typeface="Verdana" panose="020B0604030504040204" pitchFamily="34" charset="0"/>
              </a:rPr>
              <a:t>по гибкости среди провайдеров облачных услуг в России (</a:t>
            </a:r>
            <a:r>
              <a:rPr lang="en-US" sz="14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TAdviser</a:t>
            </a:r>
            <a:r>
              <a:rPr lang="ru-RU" sz="1400" dirty="0">
                <a:ea typeface="Verdana" panose="020B0604030504040204" pitchFamily="34" charset="0"/>
                <a:cs typeface="Verdana" panose="020B0604030504040204" pitchFamily="34" charset="0"/>
              </a:rPr>
              <a:t>, 2017)</a:t>
            </a:r>
          </a:p>
          <a:p>
            <a:pPr marL="285750" indent="-285750">
              <a:lnSpc>
                <a:spcPct val="150000"/>
              </a:lnSpc>
              <a:buClr>
                <a:srgbClr val="44C7F4"/>
              </a:buCl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44C7F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Топ-3</a:t>
            </a:r>
            <a:r>
              <a:rPr lang="ru-RU" sz="1400" dirty="0">
                <a:ea typeface="Verdana" panose="020B0604030504040204" pitchFamily="34" charset="0"/>
                <a:cs typeface="Verdana" panose="020B0604030504040204" pitchFamily="34" charset="0"/>
              </a:rPr>
              <a:t> крупнейших поставщиков </a:t>
            </a:r>
            <a:r>
              <a:rPr lang="ru-RU" sz="1400" dirty="0" err="1">
                <a:ea typeface="Verdana" panose="020B0604030504040204" pitchFamily="34" charset="0"/>
                <a:cs typeface="Verdana" panose="020B0604030504040204" pitchFamily="34" charset="0"/>
              </a:rPr>
              <a:t>IaaS</a:t>
            </a:r>
            <a:r>
              <a:rPr lang="ru-RU" sz="14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1400" dirty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dirty="0">
                <a:ea typeface="Verdana" panose="020B0604030504040204" pitchFamily="34" charset="0"/>
                <a:cs typeface="Verdana" panose="020B0604030504040204" pitchFamily="34" charset="0"/>
              </a:rPr>
              <a:t>в России (</a:t>
            </a:r>
            <a:r>
              <a:rPr lang="ru-RU" sz="1400" dirty="0" err="1">
                <a:ea typeface="Verdana" panose="020B0604030504040204" pitchFamily="34" charset="0"/>
                <a:cs typeface="Verdana" panose="020B0604030504040204" pitchFamily="34" charset="0"/>
              </a:rPr>
              <a:t>CNews</a:t>
            </a:r>
            <a:r>
              <a:rPr lang="ru-RU" sz="1400" dirty="0">
                <a:ea typeface="Verdana" panose="020B0604030504040204" pitchFamily="34" charset="0"/>
                <a:cs typeface="Verdana" panose="020B0604030504040204" pitchFamily="34" charset="0"/>
              </a:rPr>
              <a:t>, 2017</a:t>
            </a:r>
            <a:r>
              <a:rPr lang="ru-RU" sz="1400" dirty="0" smtClean="0"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ru-RU" sz="1400" b="1" dirty="0">
              <a:solidFill>
                <a:srgbClr val="44C7F4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Номер слайда 18"/>
          <p:cNvSpPr>
            <a:spLocks noGrp="1"/>
          </p:cNvSpPr>
          <p:nvPr>
            <p:ph type="sldNum" sz="quarter" idx="4294967295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/>
          <a:lstStyle/>
          <a:p>
            <a:pPr algn="r"/>
            <a:fld id="{C873F048-D532-42BD-AB62-653627250667}" type="slidenum">
              <a:rPr lang="ru-RU" sz="1200" smtClean="0">
                <a:solidFill>
                  <a:schemeClr val="bg1"/>
                </a:solidFill>
              </a:rPr>
              <a:pPr algn="r"/>
              <a:t>9</a:t>
            </a:fld>
            <a:endParaRPr lang="ru-RU" sz="12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534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CONTAIN_GUIDS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0603bb0a-bf66-4e71-94ea-d1df06323e2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8552d6c1-ae6e-4c54-8ae9-9e1ac055b66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c0ff9bbb-5bd1-414d-a8dd-7244438f512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da582995-8c7d-4d68-a9b5-a9c2306d5d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95d47ef8-71a0-4316-948e-80b068074cfd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72f91e23-32a0-4ed4-bdb2-dd28a56d116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90140f77-02c4-48a4-beca-ee8d26cf57e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90140f77-02c4-48a4-beca-ee8d26cf57e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46ed6f71-12e6-469b-bc5b-b593b932152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eeec39c2-8eab-44e2-965d-a53e088ce5e9"/>
</p:tagLst>
</file>

<file path=ppt/theme/theme1.xml><?xml version="1.0" encoding="utf-8"?>
<a:theme xmlns:a="http://schemas.openxmlformats.org/drawingml/2006/main" name="Сетка">
  <a:themeElements>
    <a:clrScheme name="КРОК">
      <a:dk1>
        <a:srgbClr val="68676C"/>
      </a:dk1>
      <a:lt1>
        <a:sysClr val="window" lastClr="FFFFFF"/>
      </a:lt1>
      <a:dk2>
        <a:srgbClr val="68676C"/>
      </a:dk2>
      <a:lt2>
        <a:srgbClr val="FFFFFF"/>
      </a:lt2>
      <a:accent1>
        <a:srgbClr val="00A560"/>
      </a:accent1>
      <a:accent2>
        <a:srgbClr val="475DEB"/>
      </a:accent2>
      <a:accent3>
        <a:srgbClr val="FF645A"/>
      </a:accent3>
      <a:accent4>
        <a:srgbClr val="FFA436"/>
      </a:accent4>
      <a:accent5>
        <a:srgbClr val="A5A5A5"/>
      </a:accent5>
      <a:accent6>
        <a:srgbClr val="7027E2"/>
      </a:accent6>
      <a:hlink>
        <a:srgbClr val="475DEB"/>
      </a:hlink>
      <a:folHlink>
        <a:srgbClr val="FF64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">
      <a:majorFont>
        <a:latin typeface="Circe Bold"/>
        <a:ea typeface=""/>
        <a:cs typeface=""/>
      </a:majorFont>
      <a:minorFont>
        <a:latin typeface="Circe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Другая 2">
      <a:dk1>
        <a:srgbClr val="333B4B"/>
      </a:dk1>
      <a:lt1>
        <a:sysClr val="window" lastClr="FFFFFF"/>
      </a:lt1>
      <a:dk2>
        <a:srgbClr val="3131F7"/>
      </a:dk2>
      <a:lt2>
        <a:srgbClr val="EEECE1"/>
      </a:lt2>
      <a:accent1>
        <a:srgbClr val="3131F7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rce2">
      <a:majorFont>
        <a:latin typeface="Circe Bold"/>
        <a:ea typeface=""/>
        <a:cs typeface=""/>
      </a:majorFont>
      <a:minorFont>
        <a:latin typeface="Circe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4181</TotalTime>
  <Words>3386</Words>
  <Application>Microsoft Office PowerPoint</Application>
  <PresentationFormat>Широкоэкранный</PresentationFormat>
  <Paragraphs>491</Paragraphs>
  <Slides>53</Slides>
  <Notes>49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53</vt:i4>
      </vt:variant>
    </vt:vector>
  </HeadingPairs>
  <TitlesOfParts>
    <vt:vector size="68" baseType="lpstr">
      <vt:lpstr>Arial</vt:lpstr>
      <vt:lpstr>Calibri</vt:lpstr>
      <vt:lpstr>Circe</vt:lpstr>
      <vt:lpstr>Circe Bold</vt:lpstr>
      <vt:lpstr>Circe Light</vt:lpstr>
      <vt:lpstr>Courier New</vt:lpstr>
      <vt:lpstr>Open Sans</vt:lpstr>
      <vt:lpstr>Open Sans bold</vt:lpstr>
      <vt:lpstr>Open Sans Light</vt:lpstr>
      <vt:lpstr>Open Sans Semibold</vt:lpstr>
      <vt:lpstr>Verdana</vt:lpstr>
      <vt:lpstr>Wingdings</vt:lpstr>
      <vt:lpstr>Сетка</vt:lpstr>
      <vt:lpstr>Office Theme</vt:lpstr>
      <vt:lpstr>1_Тема Office</vt:lpstr>
      <vt:lpstr>ИНТЕГРИРУЕМ БУДУЩЕЕ</vt:lpstr>
      <vt:lpstr>Презентация PowerPoint</vt:lpstr>
      <vt:lpstr>ПАНДЕМИЯ COVID-19</vt:lpstr>
      <vt:lpstr>Презентация PowerPoint</vt:lpstr>
      <vt:lpstr>СТРАТЕГИЧЕСКИЙ ПОРТФЕЛЬ</vt:lpstr>
      <vt:lpstr>СЕГМЕНТЫ РЫНКА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ПРОЕКТНЫЙ ОПЫТ </vt:lpstr>
      <vt:lpstr>Презентация PowerPoint</vt:lpstr>
      <vt:lpstr>МУЛЬТИ- И ОМНИКАНАЛЬНЫЙ КОНТАКТНЫЙ ЦЕНТР</vt:lpstr>
      <vt:lpstr>DATA LAKE ДЛЯ БАНКОВ</vt:lpstr>
      <vt:lpstr>Презентация PowerPoint</vt:lpstr>
      <vt:lpstr>ИСКУССТВЕННЫЙ ИНТЕЛЛЕКТ  АВТОМАТИЗИРУЕТ ОБЗВОН КЛИЕНТОВ</vt:lpstr>
      <vt:lpstr>Презентация PowerPoint</vt:lpstr>
      <vt:lpstr>КАТАСТРОФОУСТОЙЧИВАЯ СЕТЬ ПЕРЕДАЧИ ДАННЫХ И СИСТЕМА КОРПОРАТИВНЫХ КОММУНИКАЦИЙ</vt:lpstr>
      <vt:lpstr>РАЗВИТИЕ СЕТИ ПЕРЕДАЧИ ДАННЫХ</vt:lpstr>
      <vt:lpstr>БЕЗОПАСНОСТЬ НА ТРАНСПОРТЕ </vt:lpstr>
      <vt:lpstr>Презентация PowerPoint</vt:lpstr>
      <vt:lpstr>СТАДИОНЫ ДЛЯ ЧМ 2018</vt:lpstr>
      <vt:lpstr>СТАДИОНЫ ДЛЯ ЧМ 2018</vt:lpstr>
      <vt:lpstr>ЦИФРОВОЙ МУЗЕЙ </vt:lpstr>
      <vt:lpstr>Презентация PowerPoint</vt:lpstr>
      <vt:lpstr>СОЗДАНИЕ DATA LAKE</vt:lpstr>
      <vt:lpstr>VR ДЛЯ ОБУЧЕНИЯ</vt:lpstr>
      <vt:lpstr>Презентация PowerPoint</vt:lpstr>
      <vt:lpstr>РАЗРАБОТКА КОНЦЕПЦИИ ПОСТРОЕНИЯ АСТУ</vt:lpstr>
      <vt:lpstr>Презентация PowerPoint</vt:lpstr>
      <vt:lpstr>РОБОТИЗАЦИЯ ПРОЦЕССОВ ХОЛДИНГА  ПРИ ПОМОЩИ ТЕХНОЛОГИИ RPA</vt:lpstr>
      <vt:lpstr>АВТОМАТИЗАЦИЯ КАДРОВОГО ОБСЛУЖИВАНИЯ</vt:lpstr>
      <vt:lpstr>ИНТЕЛЛЕКТУАЛЬНАЯ СИСТЕМА УПРАВЛЕНИЯ ЗДАНИЕМ</vt:lpstr>
      <vt:lpstr>Презентация PowerPoint</vt:lpstr>
      <vt:lpstr>ВНЕДРЕНИЕ ПОДСИСТЕМЫ «ОПЕРАТИВНОЕ УПРАВЛЕНИЕ ПРОИЗВОДСТВОМ»</vt:lpstr>
      <vt:lpstr>СИСТЕМА УПРАВЛЕНИЯ ЗНАНИЯМИ</vt:lpstr>
      <vt:lpstr>РАЗМЕЩЕНИЕ ДАННЫХ  В ЗАЩИЩЕННОМ СЕГМЕНТЕ ОБЛАКА КРОК</vt:lpstr>
      <vt:lpstr>Презентация PowerPoint</vt:lpstr>
      <vt:lpstr>УМНЫЙ ОФИС</vt:lpstr>
      <vt:lpstr>Презентация PowerPoint</vt:lpstr>
      <vt:lpstr>ПЛАТФОРМА ДЛЯ МЕЖГОСУДАРСТВЕННОГО ВЗАИМОДЕЙСТВИЯ</vt:lpstr>
      <vt:lpstr>ЭЛЕКТРОННОЕ ПРАВОСУДИЕ</vt:lpstr>
      <vt:lpstr>ЦИФРОВАЯ МЕДИЦИНА </vt:lpstr>
      <vt:lpstr>КОНТРОЛЬ ГОСУДАРСТВЕННЫХ ИНВЕСТИЦИЙ </vt:lpstr>
      <vt:lpstr>«УМНЫЙ ГОРОД»</vt:lpstr>
      <vt:lpstr>Презентация PowerPoint</vt:lpstr>
      <vt:lpstr>DIGITAL SIGNAGE ДЛЯ ЦЕНТРА МЕЖДУНАРОДНОЙ ТОРГОВЛИ</vt:lpstr>
      <vt:lpstr>МУЛЬТИМЕДИЙНЫЕ РЕШЕНИЯ ДЛЯ ОТЕЛЕЙ </vt:lpstr>
      <vt:lpstr>ЛИЦЕНЗИИ И СЕРТИФИКАТ КАЧЕСТВА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Krutova Elizaveta</dc:creator>
  <cp:lastModifiedBy>Kriventsov Feliks</cp:lastModifiedBy>
  <cp:revision>364</cp:revision>
  <dcterms:created xsi:type="dcterms:W3CDTF">2018-10-01T12:54:00Z</dcterms:created>
  <dcterms:modified xsi:type="dcterms:W3CDTF">2020-10-05T13:53:57Z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Jive_LatestUserAccountName" pid="2">
    <vt:lpwstr>AlSafonova</vt:lpwstr>
  </property>
  <property fmtid="{D5CDD505-2E9C-101B-9397-08002B2CF9AE}" name="Offisync_ServerID" pid="3">
    <vt:lpwstr>d81fa5fc-e6d4-4a02-91a9-ab1e2c1de9ed</vt:lpwstr>
  </property>
  <property fmtid="{D5CDD505-2E9C-101B-9397-08002B2CF9AE}" name="Jive_VersionGuid" pid="4">
    <vt:lpwstr>a61259a2-9744-41b0-b633-050e7a2029ea</vt:lpwstr>
  </property>
  <property fmtid="{D5CDD505-2E9C-101B-9397-08002B2CF9AE}" name="Offisync_UpdateToken" pid="5">
    <vt:lpwstr>129</vt:lpwstr>
  </property>
  <property fmtid="{D5CDD505-2E9C-101B-9397-08002B2CF9AE}" name="Offisync_ProviderInitializationData" pid="6">
    <vt:lpwstr>https://jive.croc.ru</vt:lpwstr>
  </property>
  <property fmtid="{D5CDD505-2E9C-101B-9397-08002B2CF9AE}" name="Offisync_UniqueId" pid="7">
    <vt:lpwstr>10190</vt:lpwstr>
  </property>
</Properties>
</file>